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57" r:id="rId8"/>
    <p:sldId id="265" r:id="rId9"/>
    <p:sldId id="267" r:id="rId10"/>
    <p:sldId id="268" r:id="rId11"/>
    <p:sldId id="260" r:id="rId12"/>
    <p:sldId id="270" r:id="rId13"/>
    <p:sldId id="272" r:id="rId14"/>
    <p:sldId id="273" r:id="rId15"/>
    <p:sldId id="274" r:id="rId16"/>
    <p:sldId id="271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7B8F0-1962-4981-917B-2BBD9D7584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A0615-A48F-4076-84E5-7032E7F09E69}">
      <dgm:prSet/>
      <dgm:spPr/>
      <dgm:t>
        <a:bodyPr/>
        <a:lstStyle/>
        <a:p>
          <a:r>
            <a:rPr lang="ru-RU" b="0" i="0" dirty="0" err="1" smtClean="0"/>
            <a:t>ліквідація</a:t>
          </a:r>
          <a:r>
            <a:rPr lang="ru-RU" b="0" i="0" dirty="0" smtClean="0"/>
            <a:t> </a:t>
          </a:r>
          <a:r>
            <a:rPr lang="ru-RU" b="0" i="0" dirty="0" err="1" smtClean="0"/>
            <a:t>самодержавної</a:t>
          </a:r>
          <a:r>
            <a:rPr lang="ru-RU" b="0" i="0" dirty="0" smtClean="0"/>
            <a:t> </a:t>
          </a:r>
          <a:r>
            <a:rPr lang="ru-RU" b="0" i="0" dirty="0" err="1" smtClean="0"/>
            <a:t>форми</a:t>
          </a:r>
          <a:r>
            <a:rPr lang="ru-RU" b="0" i="0" dirty="0" smtClean="0"/>
            <a:t> </a:t>
          </a:r>
          <a:r>
            <a:rPr lang="ru-RU" b="0" i="0" dirty="0" err="1" smtClean="0"/>
            <a:t>правління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перехід</a:t>
          </a:r>
          <a:r>
            <a:rPr lang="ru-RU" b="0" i="0" dirty="0" smtClean="0"/>
            <a:t> до </a:t>
          </a:r>
          <a:r>
            <a:rPr lang="ru-RU" b="0" i="0" dirty="0" err="1" smtClean="0"/>
            <a:t>парламентської</a:t>
          </a:r>
          <a:r>
            <a:rPr lang="ru-RU" b="0" i="0" dirty="0" smtClean="0"/>
            <a:t> </a:t>
          </a:r>
          <a:r>
            <a:rPr lang="ru-RU" b="0" i="0" dirty="0" err="1" smtClean="0"/>
            <a:t>демократії</a:t>
          </a:r>
          <a:endParaRPr lang="ru-RU" dirty="0"/>
        </a:p>
      </dgm:t>
    </dgm:pt>
    <dgm:pt modelId="{A28BE0FB-1D71-4B51-BE6E-873E15E01A17}" type="parTrans" cxnId="{B50BF582-BDF5-4473-8679-758FFD241405}">
      <dgm:prSet/>
      <dgm:spPr/>
      <dgm:t>
        <a:bodyPr/>
        <a:lstStyle/>
        <a:p>
          <a:endParaRPr lang="ru-RU"/>
        </a:p>
      </dgm:t>
    </dgm:pt>
    <dgm:pt modelId="{8E874092-2183-4E05-BBA9-7481AB850620}" type="sibTrans" cxnId="{B50BF582-BDF5-4473-8679-758FFD241405}">
      <dgm:prSet/>
      <dgm:spPr/>
      <dgm:t>
        <a:bodyPr/>
        <a:lstStyle/>
        <a:p>
          <a:endParaRPr lang="ru-RU"/>
        </a:p>
      </dgm:t>
    </dgm:pt>
    <dgm:pt modelId="{D622EB28-B083-449B-BA2D-C3E42357CE09}">
      <dgm:prSet/>
      <dgm:spPr/>
      <dgm:t>
        <a:bodyPr/>
        <a:lstStyle/>
        <a:p>
          <a:r>
            <a:rPr lang="ru-RU" b="0" i="0" smtClean="0"/>
            <a:t>створення умов для вільного розвитку ринкових відносин</a:t>
          </a:r>
          <a:endParaRPr lang="ru-RU"/>
        </a:p>
      </dgm:t>
    </dgm:pt>
    <dgm:pt modelId="{5069E860-472D-48FC-8033-584F42B10A7F}" type="parTrans" cxnId="{F8DFB452-DFC6-4BF5-A4BF-A7114D87F623}">
      <dgm:prSet/>
      <dgm:spPr/>
      <dgm:t>
        <a:bodyPr/>
        <a:lstStyle/>
        <a:p>
          <a:endParaRPr lang="ru-RU"/>
        </a:p>
      </dgm:t>
    </dgm:pt>
    <dgm:pt modelId="{6653A6A7-2AE4-4147-B5B7-234D3EF2FC41}" type="sibTrans" cxnId="{F8DFB452-DFC6-4BF5-A4BF-A7114D87F623}">
      <dgm:prSet/>
      <dgm:spPr/>
      <dgm:t>
        <a:bodyPr/>
        <a:lstStyle/>
        <a:p>
          <a:endParaRPr lang="ru-RU"/>
        </a:p>
      </dgm:t>
    </dgm:pt>
    <dgm:pt modelId="{B77B8080-E082-44DB-B715-57680BA7D0A6}">
      <dgm:prSet/>
      <dgm:spPr/>
      <dgm:t>
        <a:bodyPr/>
        <a:lstStyle/>
        <a:p>
          <a:r>
            <a:rPr lang="ru-RU" b="0" i="0" smtClean="0"/>
            <a:t>вирішення аграрного питання</a:t>
          </a:r>
          <a:endParaRPr lang="ru-RU"/>
        </a:p>
      </dgm:t>
    </dgm:pt>
    <dgm:pt modelId="{E428B0F1-D7C7-4133-9EFB-3A6C25EF59EA}" type="parTrans" cxnId="{B7F30811-D830-4EC7-BC28-EF33ED35DE4E}">
      <dgm:prSet/>
      <dgm:spPr/>
      <dgm:t>
        <a:bodyPr/>
        <a:lstStyle/>
        <a:p>
          <a:endParaRPr lang="ru-RU"/>
        </a:p>
      </dgm:t>
    </dgm:pt>
    <dgm:pt modelId="{B182DBE1-8FD7-49E8-B57D-FE459C59D9E9}" type="sibTrans" cxnId="{B7F30811-D830-4EC7-BC28-EF33ED35DE4E}">
      <dgm:prSet/>
      <dgm:spPr/>
      <dgm:t>
        <a:bodyPr/>
        <a:lstStyle/>
        <a:p>
          <a:endParaRPr lang="ru-RU"/>
        </a:p>
      </dgm:t>
    </dgm:pt>
    <dgm:pt modelId="{80A388C3-37C5-43FB-A0D8-73A850B08BFA}">
      <dgm:prSet/>
      <dgm:spPr/>
      <dgm:t>
        <a:bodyPr/>
        <a:lstStyle/>
        <a:p>
          <a:r>
            <a:rPr lang="ru-RU" b="0" i="0" smtClean="0"/>
            <a:t>демократизація суспільно-по­літичного життя країни</a:t>
          </a:r>
          <a:endParaRPr lang="ru-RU"/>
        </a:p>
      </dgm:t>
    </dgm:pt>
    <dgm:pt modelId="{CB03EE1C-1971-4DC6-B79B-FE16E35293DF}" type="parTrans" cxnId="{229A3A70-A15C-4373-9C13-14C2F72C0A01}">
      <dgm:prSet/>
      <dgm:spPr/>
      <dgm:t>
        <a:bodyPr/>
        <a:lstStyle/>
        <a:p>
          <a:endParaRPr lang="ru-RU"/>
        </a:p>
      </dgm:t>
    </dgm:pt>
    <dgm:pt modelId="{B6B9594E-C1B2-4567-9C1F-63A6E24D1A19}" type="sibTrans" cxnId="{229A3A70-A15C-4373-9C13-14C2F72C0A01}">
      <dgm:prSet/>
      <dgm:spPr/>
      <dgm:t>
        <a:bodyPr/>
        <a:lstStyle/>
        <a:p>
          <a:endParaRPr lang="ru-RU"/>
        </a:p>
      </dgm:t>
    </dgm:pt>
    <dgm:pt modelId="{C40DB33F-9EF1-43EC-B059-915ED5193AA1}">
      <dgm:prSet/>
      <dgm:spPr/>
      <dgm:t>
        <a:bodyPr/>
        <a:lstStyle/>
        <a:p>
          <a:r>
            <a:rPr lang="ru-RU" b="0" i="0" dirty="0" err="1" smtClean="0"/>
            <a:t>гарантія</a:t>
          </a:r>
          <a:r>
            <a:rPr lang="ru-RU" b="0" i="0" dirty="0" smtClean="0"/>
            <a:t> </a:t>
          </a:r>
          <a:r>
            <a:rPr lang="ru-RU" b="0" i="0" dirty="0" err="1" smtClean="0"/>
            <a:t>захисту</a:t>
          </a:r>
          <a:r>
            <a:rPr lang="ru-RU" b="0" i="0" dirty="0" smtClean="0"/>
            <a:t> </a:t>
          </a:r>
          <a:r>
            <a:rPr lang="ru-RU" b="0" i="0" dirty="0" err="1" smtClean="0"/>
            <a:t>соціальних</a:t>
          </a:r>
          <a:r>
            <a:rPr lang="ru-RU" b="0" i="0" dirty="0" smtClean="0"/>
            <a:t> прав </a:t>
          </a:r>
          <a:r>
            <a:rPr lang="ru-RU" b="0" i="0" dirty="0" err="1" smtClean="0"/>
            <a:t>робітників</a:t>
          </a:r>
          <a:endParaRPr lang="ru-RU" dirty="0"/>
        </a:p>
      </dgm:t>
    </dgm:pt>
    <dgm:pt modelId="{6AE919E3-979A-4538-8C33-FA9FA8E405C9}" type="parTrans" cxnId="{57ED27C1-1EF4-4E26-A327-FDA3C2C62A36}">
      <dgm:prSet/>
      <dgm:spPr/>
      <dgm:t>
        <a:bodyPr/>
        <a:lstStyle/>
        <a:p>
          <a:endParaRPr lang="ru-RU"/>
        </a:p>
      </dgm:t>
    </dgm:pt>
    <dgm:pt modelId="{47EAF6E6-FE1A-41F2-B718-FA9DBCC03109}" type="sibTrans" cxnId="{57ED27C1-1EF4-4E26-A327-FDA3C2C62A36}">
      <dgm:prSet/>
      <dgm:spPr/>
      <dgm:t>
        <a:bodyPr/>
        <a:lstStyle/>
        <a:p>
          <a:endParaRPr lang="ru-RU"/>
        </a:p>
      </dgm:t>
    </dgm:pt>
    <dgm:pt modelId="{8F26D6DA-935F-4ACE-B32D-380EAC088C72}">
      <dgm:prSet/>
      <dgm:spPr/>
      <dgm:t>
        <a:bodyPr/>
        <a:lstStyle/>
        <a:p>
          <a:r>
            <a:rPr lang="ru-RU" b="0" i="0" dirty="0" err="1" smtClean="0"/>
            <a:t>забезпечення</a:t>
          </a:r>
          <a:r>
            <a:rPr lang="ru-RU" b="0" i="0" dirty="0" smtClean="0"/>
            <a:t> </a:t>
          </a:r>
          <a:r>
            <a:rPr lang="ru-RU" b="0" i="0" dirty="0" err="1" smtClean="0"/>
            <a:t>вільного</a:t>
          </a:r>
          <a:r>
            <a:rPr lang="ru-RU" b="0" i="0" dirty="0" smtClean="0"/>
            <a:t> </a:t>
          </a:r>
          <a:r>
            <a:rPr lang="ru-RU" b="0" i="0" dirty="0" err="1" smtClean="0"/>
            <a:t>розвитку</a:t>
          </a:r>
          <a:r>
            <a:rPr lang="ru-RU" b="0" i="0" dirty="0" smtClean="0"/>
            <a:t> </a:t>
          </a:r>
          <a:r>
            <a:rPr lang="ru-RU" b="0" i="0" dirty="0" err="1" smtClean="0"/>
            <a:t>націй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населяли </a:t>
          </a:r>
          <a:r>
            <a:rPr lang="ru-RU" b="0" i="0" dirty="0" err="1" smtClean="0"/>
            <a:t>Росію</a:t>
          </a:r>
          <a:endParaRPr lang="ru-RU" dirty="0"/>
        </a:p>
      </dgm:t>
    </dgm:pt>
    <dgm:pt modelId="{16890CE6-046F-4EF6-9F17-44634974EFA2}" type="parTrans" cxnId="{C6A6F7F1-F110-41D3-907D-56A3AD71EF2B}">
      <dgm:prSet/>
      <dgm:spPr/>
      <dgm:t>
        <a:bodyPr/>
        <a:lstStyle/>
        <a:p>
          <a:endParaRPr lang="ru-RU"/>
        </a:p>
      </dgm:t>
    </dgm:pt>
    <dgm:pt modelId="{5175D47A-BFDD-4A11-B786-1039201BDECE}" type="sibTrans" cxnId="{C6A6F7F1-F110-41D3-907D-56A3AD71EF2B}">
      <dgm:prSet/>
      <dgm:spPr/>
      <dgm:t>
        <a:bodyPr/>
        <a:lstStyle/>
        <a:p>
          <a:endParaRPr lang="ru-RU"/>
        </a:p>
      </dgm:t>
    </dgm:pt>
    <dgm:pt modelId="{2E28D205-DD95-41E5-B335-E868572516CB}">
      <dgm:prSet/>
      <dgm:spPr/>
      <dgm:t>
        <a:bodyPr/>
        <a:lstStyle/>
        <a:p>
          <a:r>
            <a:rPr lang="ru-RU" b="0" i="0" smtClean="0"/>
            <a:t>виведення Росії з війни</a:t>
          </a:r>
          <a:endParaRPr lang="ru-RU"/>
        </a:p>
      </dgm:t>
    </dgm:pt>
    <dgm:pt modelId="{D49F44A1-6B06-4306-BC1E-E3D1A048A93C}" type="parTrans" cxnId="{BC6D3551-A32E-4D12-929F-95E17CCA588B}">
      <dgm:prSet/>
      <dgm:spPr/>
      <dgm:t>
        <a:bodyPr/>
        <a:lstStyle/>
        <a:p>
          <a:endParaRPr lang="ru-RU"/>
        </a:p>
      </dgm:t>
    </dgm:pt>
    <dgm:pt modelId="{D3F4349F-3D33-4766-B7F8-7E8474766BD5}" type="sibTrans" cxnId="{BC6D3551-A32E-4D12-929F-95E17CCA588B}">
      <dgm:prSet/>
      <dgm:spPr/>
      <dgm:t>
        <a:bodyPr/>
        <a:lstStyle/>
        <a:p>
          <a:endParaRPr lang="ru-RU"/>
        </a:p>
      </dgm:t>
    </dgm:pt>
    <dgm:pt modelId="{023A950A-5D54-4A86-8983-D09153094F54}" type="pres">
      <dgm:prSet presAssocID="{4DD7B8F0-1962-4981-917B-2BBD9D7584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5A9C2-FBE1-43B6-8F09-A39DCF45F1C0}" type="pres">
      <dgm:prSet presAssocID="{BA6A0615-A48F-4076-84E5-7032E7F09E6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4156C-8971-490E-9C4A-740D389787F5}" type="pres">
      <dgm:prSet presAssocID="{8E874092-2183-4E05-BBA9-7481AB850620}" presName="sibTrans" presStyleCnt="0"/>
      <dgm:spPr/>
    </dgm:pt>
    <dgm:pt modelId="{E5E12556-EE34-41E7-9494-47A73A4772AA}" type="pres">
      <dgm:prSet presAssocID="{D622EB28-B083-449B-BA2D-C3E42357CE0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924F0-D5D0-48A9-A67C-23F5DACF883C}" type="pres">
      <dgm:prSet presAssocID="{6653A6A7-2AE4-4147-B5B7-234D3EF2FC41}" presName="sibTrans" presStyleCnt="0"/>
      <dgm:spPr/>
    </dgm:pt>
    <dgm:pt modelId="{EC8FC1FF-D766-4618-B44B-8D5055633AE1}" type="pres">
      <dgm:prSet presAssocID="{B77B8080-E082-44DB-B715-57680BA7D0A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2EEC1-2CE7-4028-8C53-0B0AEAF185FB}" type="pres">
      <dgm:prSet presAssocID="{B182DBE1-8FD7-49E8-B57D-FE459C59D9E9}" presName="sibTrans" presStyleCnt="0"/>
      <dgm:spPr/>
    </dgm:pt>
    <dgm:pt modelId="{BEFA7CD6-00F7-4FC9-895E-D10429E8CE3C}" type="pres">
      <dgm:prSet presAssocID="{8F26D6DA-935F-4ACE-B32D-380EAC088C72}" presName="node" presStyleLbl="node1" presStyleIdx="3" presStyleCnt="7" custLinFactNeighborX="1564" custLinFactNeighborY="-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C96BA-E0D7-4E4E-A7A9-36193AFB8580}" type="pres">
      <dgm:prSet presAssocID="{5175D47A-BFDD-4A11-B786-1039201BDECE}" presName="sibTrans" presStyleCnt="0"/>
      <dgm:spPr/>
    </dgm:pt>
    <dgm:pt modelId="{10A0D68F-8852-40FC-AA11-EFA60FB591B2}" type="pres">
      <dgm:prSet presAssocID="{C40DB33F-9EF1-43EC-B059-915ED5193AA1}" presName="node" presStyleLbl="node1" presStyleIdx="4" presStyleCnt="7" custLinFactX="11151" custLinFactNeighborX="100000" custLinFactNeighborY="-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BE679-2B17-48E5-84A5-EA06981165E4}" type="pres">
      <dgm:prSet presAssocID="{47EAF6E6-FE1A-41F2-B718-FA9DBCC03109}" presName="sibTrans" presStyleCnt="0"/>
      <dgm:spPr/>
    </dgm:pt>
    <dgm:pt modelId="{DF8BF683-7A4F-430A-A5C4-2CB1F17FEB71}" type="pres">
      <dgm:prSet presAssocID="{80A388C3-37C5-43FB-A0D8-73A850B08BFA}" presName="node" presStyleLbl="node1" presStyleIdx="5" presStyleCnt="7" custLinFactX="-7253" custLinFactNeighborX="-100000" custLinFactNeighborY="-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27DC-AAB8-4B77-B08D-D505C463769A}" type="pres">
      <dgm:prSet presAssocID="{B6B9594E-C1B2-4567-9C1F-63A6E24D1A19}" presName="sibTrans" presStyleCnt="0"/>
      <dgm:spPr/>
    </dgm:pt>
    <dgm:pt modelId="{99737B6B-26C1-487B-BBFD-52F0390C352C}" type="pres">
      <dgm:prSet presAssocID="{2E28D205-DD95-41E5-B335-E868572516C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BF582-BDF5-4473-8679-758FFD241405}" srcId="{4DD7B8F0-1962-4981-917B-2BBD9D7584A2}" destId="{BA6A0615-A48F-4076-84E5-7032E7F09E69}" srcOrd="0" destOrd="0" parTransId="{A28BE0FB-1D71-4B51-BE6E-873E15E01A17}" sibTransId="{8E874092-2183-4E05-BBA9-7481AB850620}"/>
    <dgm:cxn modelId="{3F5DDB58-17E0-4EAF-90D1-E2098C5DDAF0}" type="presOf" srcId="{80A388C3-37C5-43FB-A0D8-73A850B08BFA}" destId="{DF8BF683-7A4F-430A-A5C4-2CB1F17FEB71}" srcOrd="0" destOrd="0" presId="urn:microsoft.com/office/officeart/2005/8/layout/default"/>
    <dgm:cxn modelId="{C081306B-4032-4F64-ACE1-769A2C62C83F}" type="presOf" srcId="{8F26D6DA-935F-4ACE-B32D-380EAC088C72}" destId="{BEFA7CD6-00F7-4FC9-895E-D10429E8CE3C}" srcOrd="0" destOrd="0" presId="urn:microsoft.com/office/officeart/2005/8/layout/default"/>
    <dgm:cxn modelId="{46B6140C-868A-46A0-8C13-082355EED317}" type="presOf" srcId="{4DD7B8F0-1962-4981-917B-2BBD9D7584A2}" destId="{023A950A-5D54-4A86-8983-D09153094F54}" srcOrd="0" destOrd="0" presId="urn:microsoft.com/office/officeart/2005/8/layout/default"/>
    <dgm:cxn modelId="{BC6D3551-A32E-4D12-929F-95E17CCA588B}" srcId="{4DD7B8F0-1962-4981-917B-2BBD9D7584A2}" destId="{2E28D205-DD95-41E5-B335-E868572516CB}" srcOrd="6" destOrd="0" parTransId="{D49F44A1-6B06-4306-BC1E-E3D1A048A93C}" sibTransId="{D3F4349F-3D33-4766-B7F8-7E8474766BD5}"/>
    <dgm:cxn modelId="{B7F30811-D830-4EC7-BC28-EF33ED35DE4E}" srcId="{4DD7B8F0-1962-4981-917B-2BBD9D7584A2}" destId="{B77B8080-E082-44DB-B715-57680BA7D0A6}" srcOrd="2" destOrd="0" parTransId="{E428B0F1-D7C7-4133-9EFB-3A6C25EF59EA}" sibTransId="{B182DBE1-8FD7-49E8-B57D-FE459C59D9E9}"/>
    <dgm:cxn modelId="{A0048E02-6383-4038-8779-0752231F5B64}" type="presOf" srcId="{D622EB28-B083-449B-BA2D-C3E42357CE09}" destId="{E5E12556-EE34-41E7-9494-47A73A4772AA}" srcOrd="0" destOrd="0" presId="urn:microsoft.com/office/officeart/2005/8/layout/default"/>
    <dgm:cxn modelId="{B7F0CECA-70DE-473B-B3AC-8FC24BBF03A9}" type="presOf" srcId="{B77B8080-E082-44DB-B715-57680BA7D0A6}" destId="{EC8FC1FF-D766-4618-B44B-8D5055633AE1}" srcOrd="0" destOrd="0" presId="urn:microsoft.com/office/officeart/2005/8/layout/default"/>
    <dgm:cxn modelId="{57ED27C1-1EF4-4E26-A327-FDA3C2C62A36}" srcId="{4DD7B8F0-1962-4981-917B-2BBD9D7584A2}" destId="{C40DB33F-9EF1-43EC-B059-915ED5193AA1}" srcOrd="4" destOrd="0" parTransId="{6AE919E3-979A-4538-8C33-FA9FA8E405C9}" sibTransId="{47EAF6E6-FE1A-41F2-B718-FA9DBCC03109}"/>
    <dgm:cxn modelId="{F8DFB452-DFC6-4BF5-A4BF-A7114D87F623}" srcId="{4DD7B8F0-1962-4981-917B-2BBD9D7584A2}" destId="{D622EB28-B083-449B-BA2D-C3E42357CE09}" srcOrd="1" destOrd="0" parTransId="{5069E860-472D-48FC-8033-584F42B10A7F}" sibTransId="{6653A6A7-2AE4-4147-B5B7-234D3EF2FC41}"/>
    <dgm:cxn modelId="{E9E21310-1707-4D8F-A2A9-98C745C920F2}" type="presOf" srcId="{C40DB33F-9EF1-43EC-B059-915ED5193AA1}" destId="{10A0D68F-8852-40FC-AA11-EFA60FB591B2}" srcOrd="0" destOrd="0" presId="urn:microsoft.com/office/officeart/2005/8/layout/default"/>
    <dgm:cxn modelId="{A19A6E86-BDF3-4B28-96F2-9C68C1B920B9}" type="presOf" srcId="{BA6A0615-A48F-4076-84E5-7032E7F09E69}" destId="{93A5A9C2-FBE1-43B6-8F09-A39DCF45F1C0}" srcOrd="0" destOrd="0" presId="urn:microsoft.com/office/officeart/2005/8/layout/default"/>
    <dgm:cxn modelId="{76C6675E-D4E9-49BA-AC62-D8CBA504FFEF}" type="presOf" srcId="{2E28D205-DD95-41E5-B335-E868572516CB}" destId="{99737B6B-26C1-487B-BBFD-52F0390C352C}" srcOrd="0" destOrd="0" presId="urn:microsoft.com/office/officeart/2005/8/layout/default"/>
    <dgm:cxn modelId="{C6A6F7F1-F110-41D3-907D-56A3AD71EF2B}" srcId="{4DD7B8F0-1962-4981-917B-2BBD9D7584A2}" destId="{8F26D6DA-935F-4ACE-B32D-380EAC088C72}" srcOrd="3" destOrd="0" parTransId="{16890CE6-046F-4EF6-9F17-44634974EFA2}" sibTransId="{5175D47A-BFDD-4A11-B786-1039201BDECE}"/>
    <dgm:cxn modelId="{229A3A70-A15C-4373-9C13-14C2F72C0A01}" srcId="{4DD7B8F0-1962-4981-917B-2BBD9D7584A2}" destId="{80A388C3-37C5-43FB-A0D8-73A850B08BFA}" srcOrd="5" destOrd="0" parTransId="{CB03EE1C-1971-4DC6-B79B-FE16E35293DF}" sibTransId="{B6B9594E-C1B2-4567-9C1F-63A6E24D1A19}"/>
    <dgm:cxn modelId="{5A90FF14-F516-45D8-B45F-270A42F25231}" type="presParOf" srcId="{023A950A-5D54-4A86-8983-D09153094F54}" destId="{93A5A9C2-FBE1-43B6-8F09-A39DCF45F1C0}" srcOrd="0" destOrd="0" presId="urn:microsoft.com/office/officeart/2005/8/layout/default"/>
    <dgm:cxn modelId="{416D08B1-5F79-463E-843F-689C446C570A}" type="presParOf" srcId="{023A950A-5D54-4A86-8983-D09153094F54}" destId="{7814156C-8971-490E-9C4A-740D389787F5}" srcOrd="1" destOrd="0" presId="urn:microsoft.com/office/officeart/2005/8/layout/default"/>
    <dgm:cxn modelId="{18535B56-9F28-4176-AB7E-21176B615BCB}" type="presParOf" srcId="{023A950A-5D54-4A86-8983-D09153094F54}" destId="{E5E12556-EE34-41E7-9494-47A73A4772AA}" srcOrd="2" destOrd="0" presId="urn:microsoft.com/office/officeart/2005/8/layout/default"/>
    <dgm:cxn modelId="{6F63DA5E-7CEC-432D-AC4F-3298DADA16B9}" type="presParOf" srcId="{023A950A-5D54-4A86-8983-D09153094F54}" destId="{9B0924F0-D5D0-48A9-A67C-23F5DACF883C}" srcOrd="3" destOrd="0" presId="urn:microsoft.com/office/officeart/2005/8/layout/default"/>
    <dgm:cxn modelId="{9FCA0872-E4D3-4B3C-AE39-9A455387B909}" type="presParOf" srcId="{023A950A-5D54-4A86-8983-D09153094F54}" destId="{EC8FC1FF-D766-4618-B44B-8D5055633AE1}" srcOrd="4" destOrd="0" presId="urn:microsoft.com/office/officeart/2005/8/layout/default"/>
    <dgm:cxn modelId="{BAEB5781-21D9-45F0-9D62-38A97CE17168}" type="presParOf" srcId="{023A950A-5D54-4A86-8983-D09153094F54}" destId="{88C2EEC1-2CE7-4028-8C53-0B0AEAF185FB}" srcOrd="5" destOrd="0" presId="urn:microsoft.com/office/officeart/2005/8/layout/default"/>
    <dgm:cxn modelId="{87B16F69-5CB8-41B6-BB2B-3AFF7F239BF5}" type="presParOf" srcId="{023A950A-5D54-4A86-8983-D09153094F54}" destId="{BEFA7CD6-00F7-4FC9-895E-D10429E8CE3C}" srcOrd="6" destOrd="0" presId="urn:microsoft.com/office/officeart/2005/8/layout/default"/>
    <dgm:cxn modelId="{3AB3F9F6-3B71-41F6-BB11-E65FA247B0E3}" type="presParOf" srcId="{023A950A-5D54-4A86-8983-D09153094F54}" destId="{22CC96BA-E0D7-4E4E-A7A9-36193AFB8580}" srcOrd="7" destOrd="0" presId="urn:microsoft.com/office/officeart/2005/8/layout/default"/>
    <dgm:cxn modelId="{E4B7693B-FF80-45DF-9BEF-1967FA964475}" type="presParOf" srcId="{023A950A-5D54-4A86-8983-D09153094F54}" destId="{10A0D68F-8852-40FC-AA11-EFA60FB591B2}" srcOrd="8" destOrd="0" presId="urn:microsoft.com/office/officeart/2005/8/layout/default"/>
    <dgm:cxn modelId="{09E2FA39-CDA1-4EBE-81F1-8B32A0FC7590}" type="presParOf" srcId="{023A950A-5D54-4A86-8983-D09153094F54}" destId="{197BE679-2B17-48E5-84A5-EA06981165E4}" srcOrd="9" destOrd="0" presId="urn:microsoft.com/office/officeart/2005/8/layout/default"/>
    <dgm:cxn modelId="{884582ED-91D9-4397-A3F3-1839B67016C1}" type="presParOf" srcId="{023A950A-5D54-4A86-8983-D09153094F54}" destId="{DF8BF683-7A4F-430A-A5C4-2CB1F17FEB71}" srcOrd="10" destOrd="0" presId="urn:microsoft.com/office/officeart/2005/8/layout/default"/>
    <dgm:cxn modelId="{85CEE6EB-0C08-4DEC-84EA-42B029666CE5}" type="presParOf" srcId="{023A950A-5D54-4A86-8983-D09153094F54}" destId="{B15B27DC-AAB8-4B77-B08D-D505C463769A}" srcOrd="11" destOrd="0" presId="urn:microsoft.com/office/officeart/2005/8/layout/default"/>
    <dgm:cxn modelId="{6EE255B9-F834-46BD-8B8E-4820BB085CEA}" type="presParOf" srcId="{023A950A-5D54-4A86-8983-D09153094F54}" destId="{99737B6B-26C1-487B-BBFD-52F0390C352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485DE-5864-4749-94B9-FE4C11D716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53DB7D1-8623-45B9-B2E2-991EB43D0AD2}">
      <dgm:prSet custT="1"/>
      <dgm:spPr/>
      <dgm:t>
        <a:bodyPr/>
        <a:lstStyle/>
        <a:p>
          <a:pPr rtl="0"/>
          <a:r>
            <a:rPr lang="ru-RU" sz="3200" b="1" i="1" u="sng" dirty="0" smtClean="0"/>
            <a:t>Причини </a:t>
          </a:r>
          <a:r>
            <a:rPr lang="ru-RU" sz="3200" b="1" i="1" u="sng" dirty="0" err="1" smtClean="0"/>
            <a:t>існування</a:t>
          </a:r>
          <a:r>
            <a:rPr lang="ru-RU" sz="3200" b="1" i="1" u="sng" dirty="0" smtClean="0"/>
            <a:t> </a:t>
          </a:r>
          <a:r>
            <a:rPr lang="ru-RU" sz="3200" b="1" i="1" u="sng" dirty="0" err="1" smtClean="0"/>
            <a:t>двовладдя</a:t>
          </a:r>
          <a:r>
            <a:rPr lang="ru-RU" sz="3200" b="1" i="1" u="sng" dirty="0" smtClean="0"/>
            <a:t>:</a:t>
          </a:r>
          <a:endParaRPr lang="ru-RU" sz="3200" b="1" i="1" u="sng" dirty="0"/>
        </a:p>
      </dgm:t>
    </dgm:pt>
    <dgm:pt modelId="{9DDA3429-1292-43AE-8EC4-346F856991A7}" type="parTrans" cxnId="{89FF9ABA-882A-46A1-B015-42F15FFA63BC}">
      <dgm:prSet/>
      <dgm:spPr/>
      <dgm:t>
        <a:bodyPr/>
        <a:lstStyle/>
        <a:p>
          <a:endParaRPr lang="ru-RU"/>
        </a:p>
      </dgm:t>
    </dgm:pt>
    <dgm:pt modelId="{5C67D1A7-2693-4AFF-B8F9-A2A8C118BD0C}" type="sibTrans" cxnId="{89FF9ABA-882A-46A1-B015-42F15FFA63BC}">
      <dgm:prSet/>
      <dgm:spPr/>
      <dgm:t>
        <a:bodyPr/>
        <a:lstStyle/>
        <a:p>
          <a:endParaRPr lang="ru-RU"/>
        </a:p>
      </dgm:t>
    </dgm:pt>
    <dgm:pt modelId="{7DE40063-ADC9-4F89-B567-98A94C71C009}">
      <dgm:prSet/>
      <dgm:spPr/>
      <dgm:t>
        <a:bodyPr/>
        <a:lstStyle/>
        <a:p>
          <a:pPr rtl="0"/>
          <a:r>
            <a:rPr lang="ru-RU" dirty="0" smtClean="0"/>
            <a:t>·   </a:t>
          </a:r>
          <a:r>
            <a:rPr lang="ru-RU" dirty="0" err="1" smtClean="0"/>
            <a:t>стихійність</a:t>
          </a:r>
          <a:r>
            <a:rPr lang="ru-RU" dirty="0" smtClean="0"/>
            <a:t> </a:t>
          </a:r>
          <a:r>
            <a:rPr lang="ru-RU" dirty="0" err="1" smtClean="0"/>
            <a:t>соціального</a:t>
          </a:r>
          <a:r>
            <a:rPr lang="ru-RU" dirty="0" smtClean="0"/>
            <a:t> </a:t>
          </a:r>
          <a:r>
            <a:rPr lang="ru-RU" dirty="0" err="1" smtClean="0"/>
            <a:t>вибуху</a:t>
          </a:r>
          <a:r>
            <a:rPr lang="ru-RU" dirty="0" smtClean="0"/>
            <a:t>;</a:t>
          </a:r>
          <a:endParaRPr lang="ru-RU" dirty="0"/>
        </a:p>
      </dgm:t>
    </dgm:pt>
    <dgm:pt modelId="{222090FE-8253-4951-99F2-B64DCC87F9B7}" type="parTrans" cxnId="{F21DC9BC-2699-4A8A-B8A0-AC2172C26FB2}">
      <dgm:prSet/>
      <dgm:spPr/>
      <dgm:t>
        <a:bodyPr/>
        <a:lstStyle/>
        <a:p>
          <a:endParaRPr lang="ru-RU"/>
        </a:p>
      </dgm:t>
    </dgm:pt>
    <dgm:pt modelId="{E22F8396-FBE5-4D77-9707-108BABF9BDF5}" type="sibTrans" cxnId="{F21DC9BC-2699-4A8A-B8A0-AC2172C26FB2}">
      <dgm:prSet/>
      <dgm:spPr/>
      <dgm:t>
        <a:bodyPr/>
        <a:lstStyle/>
        <a:p>
          <a:endParaRPr lang="ru-RU"/>
        </a:p>
      </dgm:t>
    </dgm:pt>
    <dgm:pt modelId="{8D65428F-1DD9-4978-A682-6B7DBA4FDBB7}">
      <dgm:prSet/>
      <dgm:spPr/>
      <dgm:t>
        <a:bodyPr/>
        <a:lstStyle/>
        <a:p>
          <a:pPr rtl="0"/>
          <a:r>
            <a:rPr lang="ru-RU" dirty="0" smtClean="0"/>
            <a:t>·   </a:t>
          </a:r>
          <a:r>
            <a:rPr lang="ru-RU" dirty="0" err="1" smtClean="0"/>
            <a:t>неорганізованість</a:t>
          </a:r>
          <a:r>
            <a:rPr lang="ru-RU" dirty="0" smtClean="0"/>
            <a:t>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партій</a:t>
          </a:r>
          <a:r>
            <a:rPr lang="ru-RU" dirty="0" smtClean="0"/>
            <a:t> для </a:t>
          </a:r>
          <a:r>
            <a:rPr lang="ru-RU" dirty="0" err="1" smtClean="0"/>
            <a:t>взяття</a:t>
          </a:r>
          <a:r>
            <a:rPr lang="ru-RU" dirty="0" smtClean="0"/>
            <a:t> ними </a:t>
          </a:r>
          <a:r>
            <a:rPr lang="ru-RU" dirty="0" err="1" smtClean="0"/>
            <a:t>влади</a:t>
          </a:r>
          <a:r>
            <a:rPr lang="ru-RU" dirty="0" smtClean="0"/>
            <a:t>;</a:t>
          </a:r>
          <a:endParaRPr lang="ru-RU" dirty="0"/>
        </a:p>
      </dgm:t>
    </dgm:pt>
    <dgm:pt modelId="{5BB80014-3459-445B-A134-613DF89A69EF}" type="parTrans" cxnId="{6EC91C4C-8B76-42AF-9F8E-7D3405AEB06A}">
      <dgm:prSet/>
      <dgm:spPr/>
      <dgm:t>
        <a:bodyPr/>
        <a:lstStyle/>
        <a:p>
          <a:endParaRPr lang="ru-RU"/>
        </a:p>
      </dgm:t>
    </dgm:pt>
    <dgm:pt modelId="{E05DDBB5-0BAD-4D40-A50A-1775C6EFD3A4}" type="sibTrans" cxnId="{6EC91C4C-8B76-42AF-9F8E-7D3405AEB06A}">
      <dgm:prSet/>
      <dgm:spPr/>
      <dgm:t>
        <a:bodyPr/>
        <a:lstStyle/>
        <a:p>
          <a:endParaRPr lang="ru-RU"/>
        </a:p>
      </dgm:t>
    </dgm:pt>
    <dgm:pt modelId="{6393DA46-8FFF-408E-85D6-375A6A3218E3}">
      <dgm:prSet/>
      <dgm:spPr/>
      <dgm:t>
        <a:bodyPr/>
        <a:lstStyle/>
        <a:p>
          <a:pPr rtl="0"/>
          <a:r>
            <a:rPr lang="ru-RU" dirty="0" smtClean="0"/>
            <a:t>·   </a:t>
          </a:r>
          <a:r>
            <a:rPr lang="ru-RU" dirty="0" err="1" smtClean="0"/>
            <a:t>розрізненість</a:t>
          </a:r>
          <a:r>
            <a:rPr lang="ru-RU" dirty="0" smtClean="0"/>
            <a:t> </a:t>
          </a:r>
          <a:r>
            <a:rPr lang="ru-RU" dirty="0" err="1" smtClean="0"/>
            <a:t>дій</a:t>
          </a:r>
          <a:r>
            <a:rPr lang="ru-RU" dirty="0" smtClean="0"/>
            <a:t>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партій</a:t>
          </a:r>
          <a:r>
            <a:rPr lang="ru-RU" dirty="0" smtClean="0"/>
            <a:t> як правого, так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лівого</a:t>
          </a:r>
          <a:r>
            <a:rPr lang="ru-RU" dirty="0" smtClean="0"/>
            <a:t> табору.</a:t>
          </a:r>
          <a:endParaRPr lang="ru-RU" dirty="0"/>
        </a:p>
      </dgm:t>
    </dgm:pt>
    <dgm:pt modelId="{AD6CEDB6-664D-410A-915E-A9A7E5488B27}" type="parTrans" cxnId="{BB9B4CA5-769E-4500-865B-989F72F3770F}">
      <dgm:prSet/>
      <dgm:spPr/>
      <dgm:t>
        <a:bodyPr/>
        <a:lstStyle/>
        <a:p>
          <a:endParaRPr lang="ru-RU"/>
        </a:p>
      </dgm:t>
    </dgm:pt>
    <dgm:pt modelId="{E5944C0C-447D-402B-9447-3EE21ED20B65}" type="sibTrans" cxnId="{BB9B4CA5-769E-4500-865B-989F72F3770F}">
      <dgm:prSet/>
      <dgm:spPr/>
      <dgm:t>
        <a:bodyPr/>
        <a:lstStyle/>
        <a:p>
          <a:endParaRPr lang="ru-RU"/>
        </a:p>
      </dgm:t>
    </dgm:pt>
    <dgm:pt modelId="{A88D894B-2EC7-494A-9BD1-0844EC11D933}" type="pres">
      <dgm:prSet presAssocID="{14A485DE-5864-4749-94B9-FE4C11D716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10F9EE-61D8-4122-8463-EAE71D20256B}" type="pres">
      <dgm:prSet presAssocID="{14A485DE-5864-4749-94B9-FE4C11D71620}" presName="dummyMaxCanvas" presStyleCnt="0">
        <dgm:presLayoutVars/>
      </dgm:prSet>
      <dgm:spPr/>
    </dgm:pt>
    <dgm:pt modelId="{FD11F33F-C81E-4C59-BD34-FC7F54F7B455}" type="pres">
      <dgm:prSet presAssocID="{14A485DE-5864-4749-94B9-FE4C11D7162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32B55-B74B-42A4-86FA-9725F5A23DC5}" type="pres">
      <dgm:prSet presAssocID="{14A485DE-5864-4749-94B9-FE4C11D7162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D1DF4-BBC8-4CBA-8A84-B5A3B3F5D1AE}" type="pres">
      <dgm:prSet presAssocID="{14A485DE-5864-4749-94B9-FE4C11D7162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1EDE4-0C0E-460A-94D2-E42342F5E27B}" type="pres">
      <dgm:prSet presAssocID="{14A485DE-5864-4749-94B9-FE4C11D7162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FB5F7-AC5B-4293-8326-365242F80A71}" type="pres">
      <dgm:prSet presAssocID="{14A485DE-5864-4749-94B9-FE4C11D7162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4C88A-3891-46AC-AA98-A6516D081518}" type="pres">
      <dgm:prSet presAssocID="{14A485DE-5864-4749-94B9-FE4C11D7162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B053-61F3-4025-BDE9-4FEF28F82DD7}" type="pres">
      <dgm:prSet presAssocID="{14A485DE-5864-4749-94B9-FE4C11D7162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12865-68CC-4E33-83D9-CED93D05872E}" type="pres">
      <dgm:prSet presAssocID="{14A485DE-5864-4749-94B9-FE4C11D7162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B6A96-412E-4399-A29B-99E7C2D4AAC5}" type="pres">
      <dgm:prSet presAssocID="{14A485DE-5864-4749-94B9-FE4C11D7162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1C21-79D0-4AA0-B16F-E2673C90DB8A}" type="pres">
      <dgm:prSet presAssocID="{14A485DE-5864-4749-94B9-FE4C11D7162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1F479-754D-493F-AD93-967C4696DD98}" type="pres">
      <dgm:prSet presAssocID="{14A485DE-5864-4749-94B9-FE4C11D7162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AA16D-E8AE-4F5A-87E7-26AC0131185A}" type="presOf" srcId="{5C67D1A7-2693-4AFF-B8F9-A2A8C118BD0C}" destId="{430FB5F7-AC5B-4293-8326-365242F80A71}" srcOrd="0" destOrd="0" presId="urn:microsoft.com/office/officeart/2005/8/layout/vProcess5"/>
    <dgm:cxn modelId="{13341D83-0BA9-4A57-8D00-198BC451FF9B}" type="presOf" srcId="{7DE40063-ADC9-4F89-B567-98A94C71C009}" destId="{F0A32B55-B74B-42A4-86FA-9725F5A23DC5}" srcOrd="0" destOrd="0" presId="urn:microsoft.com/office/officeart/2005/8/layout/vProcess5"/>
    <dgm:cxn modelId="{E04A6FD8-275C-4575-BD34-BCB15CFD55B4}" type="presOf" srcId="{6393DA46-8FFF-408E-85D6-375A6A3218E3}" destId="{E741F479-754D-493F-AD93-967C4696DD98}" srcOrd="1" destOrd="0" presId="urn:microsoft.com/office/officeart/2005/8/layout/vProcess5"/>
    <dgm:cxn modelId="{D04D0A85-15D2-4773-88C4-E2B701D9B7AA}" type="presOf" srcId="{8D65428F-1DD9-4978-A682-6B7DBA4FDBB7}" destId="{51961C21-79D0-4AA0-B16F-E2673C90DB8A}" srcOrd="1" destOrd="0" presId="urn:microsoft.com/office/officeart/2005/8/layout/vProcess5"/>
    <dgm:cxn modelId="{849ECC16-EE73-4BF6-BC19-F7FE8EE4C330}" type="presOf" srcId="{E22F8396-FBE5-4D77-9707-108BABF9BDF5}" destId="{57F4C88A-3891-46AC-AA98-A6516D081518}" srcOrd="0" destOrd="0" presId="urn:microsoft.com/office/officeart/2005/8/layout/vProcess5"/>
    <dgm:cxn modelId="{89FF9ABA-882A-46A1-B015-42F15FFA63BC}" srcId="{14A485DE-5864-4749-94B9-FE4C11D71620}" destId="{E53DB7D1-8623-45B9-B2E2-991EB43D0AD2}" srcOrd="0" destOrd="0" parTransId="{9DDA3429-1292-43AE-8EC4-346F856991A7}" sibTransId="{5C67D1A7-2693-4AFF-B8F9-A2A8C118BD0C}"/>
    <dgm:cxn modelId="{C6124220-3BFB-421F-BFA4-5D978F578F69}" type="presOf" srcId="{6393DA46-8FFF-408E-85D6-375A6A3218E3}" destId="{1911EDE4-0C0E-460A-94D2-E42342F5E27B}" srcOrd="0" destOrd="0" presId="urn:microsoft.com/office/officeart/2005/8/layout/vProcess5"/>
    <dgm:cxn modelId="{CF045BD4-170F-4D69-928B-5DBBCE236686}" type="presOf" srcId="{7DE40063-ADC9-4F89-B567-98A94C71C009}" destId="{D1CB6A96-412E-4399-A29B-99E7C2D4AAC5}" srcOrd="1" destOrd="0" presId="urn:microsoft.com/office/officeart/2005/8/layout/vProcess5"/>
    <dgm:cxn modelId="{F21DC9BC-2699-4A8A-B8A0-AC2172C26FB2}" srcId="{14A485DE-5864-4749-94B9-FE4C11D71620}" destId="{7DE40063-ADC9-4F89-B567-98A94C71C009}" srcOrd="1" destOrd="0" parTransId="{222090FE-8253-4951-99F2-B64DCC87F9B7}" sibTransId="{E22F8396-FBE5-4D77-9707-108BABF9BDF5}"/>
    <dgm:cxn modelId="{6EC91C4C-8B76-42AF-9F8E-7D3405AEB06A}" srcId="{14A485DE-5864-4749-94B9-FE4C11D71620}" destId="{8D65428F-1DD9-4978-A682-6B7DBA4FDBB7}" srcOrd="2" destOrd="0" parTransId="{5BB80014-3459-445B-A134-613DF89A69EF}" sibTransId="{E05DDBB5-0BAD-4D40-A50A-1775C6EFD3A4}"/>
    <dgm:cxn modelId="{C5227D82-A98F-4349-BFE4-497A9361187A}" type="presOf" srcId="{E53DB7D1-8623-45B9-B2E2-991EB43D0AD2}" destId="{BD912865-68CC-4E33-83D9-CED93D05872E}" srcOrd="1" destOrd="0" presId="urn:microsoft.com/office/officeart/2005/8/layout/vProcess5"/>
    <dgm:cxn modelId="{ECB1532E-3E4C-48E3-B4CA-E6A1B59A9C88}" type="presOf" srcId="{E05DDBB5-0BAD-4D40-A50A-1775C6EFD3A4}" destId="{CAC3B053-61F3-4025-BDE9-4FEF28F82DD7}" srcOrd="0" destOrd="0" presId="urn:microsoft.com/office/officeart/2005/8/layout/vProcess5"/>
    <dgm:cxn modelId="{3636C0A3-170B-4E4D-8E8E-7748E6D485D4}" type="presOf" srcId="{14A485DE-5864-4749-94B9-FE4C11D71620}" destId="{A88D894B-2EC7-494A-9BD1-0844EC11D933}" srcOrd="0" destOrd="0" presId="urn:microsoft.com/office/officeart/2005/8/layout/vProcess5"/>
    <dgm:cxn modelId="{CE221D11-5E13-4422-A47D-32ECC3DF9BB9}" type="presOf" srcId="{E53DB7D1-8623-45B9-B2E2-991EB43D0AD2}" destId="{FD11F33F-C81E-4C59-BD34-FC7F54F7B455}" srcOrd="0" destOrd="0" presId="urn:microsoft.com/office/officeart/2005/8/layout/vProcess5"/>
    <dgm:cxn modelId="{E2302386-3640-47FB-9394-AE2638096AE5}" type="presOf" srcId="{8D65428F-1DD9-4978-A682-6B7DBA4FDBB7}" destId="{CF2D1DF4-BBC8-4CBA-8A84-B5A3B3F5D1AE}" srcOrd="0" destOrd="0" presId="urn:microsoft.com/office/officeart/2005/8/layout/vProcess5"/>
    <dgm:cxn modelId="{BB9B4CA5-769E-4500-865B-989F72F3770F}" srcId="{14A485DE-5864-4749-94B9-FE4C11D71620}" destId="{6393DA46-8FFF-408E-85D6-375A6A3218E3}" srcOrd="3" destOrd="0" parTransId="{AD6CEDB6-664D-410A-915E-A9A7E5488B27}" sibTransId="{E5944C0C-447D-402B-9447-3EE21ED20B65}"/>
    <dgm:cxn modelId="{2BAE59B7-1478-4AD3-9344-1AAD52DDD8FC}" type="presParOf" srcId="{A88D894B-2EC7-494A-9BD1-0844EC11D933}" destId="{F410F9EE-61D8-4122-8463-EAE71D20256B}" srcOrd="0" destOrd="0" presId="urn:microsoft.com/office/officeart/2005/8/layout/vProcess5"/>
    <dgm:cxn modelId="{1EB9DECA-0B74-4491-8DE3-8B38D4DB3D38}" type="presParOf" srcId="{A88D894B-2EC7-494A-9BD1-0844EC11D933}" destId="{FD11F33F-C81E-4C59-BD34-FC7F54F7B455}" srcOrd="1" destOrd="0" presId="urn:microsoft.com/office/officeart/2005/8/layout/vProcess5"/>
    <dgm:cxn modelId="{FE65A5CD-EA11-4A80-9B8E-86E9616BF37D}" type="presParOf" srcId="{A88D894B-2EC7-494A-9BD1-0844EC11D933}" destId="{F0A32B55-B74B-42A4-86FA-9725F5A23DC5}" srcOrd="2" destOrd="0" presId="urn:microsoft.com/office/officeart/2005/8/layout/vProcess5"/>
    <dgm:cxn modelId="{26DAAB6A-5F6A-4378-ACCA-1C92701DD9EF}" type="presParOf" srcId="{A88D894B-2EC7-494A-9BD1-0844EC11D933}" destId="{CF2D1DF4-BBC8-4CBA-8A84-B5A3B3F5D1AE}" srcOrd="3" destOrd="0" presId="urn:microsoft.com/office/officeart/2005/8/layout/vProcess5"/>
    <dgm:cxn modelId="{7B8611CD-0A56-4F50-80D7-4E1FD06C4BF9}" type="presParOf" srcId="{A88D894B-2EC7-494A-9BD1-0844EC11D933}" destId="{1911EDE4-0C0E-460A-94D2-E42342F5E27B}" srcOrd="4" destOrd="0" presId="urn:microsoft.com/office/officeart/2005/8/layout/vProcess5"/>
    <dgm:cxn modelId="{2E29DB83-2E1F-4962-A5BD-86FD9CB48134}" type="presParOf" srcId="{A88D894B-2EC7-494A-9BD1-0844EC11D933}" destId="{430FB5F7-AC5B-4293-8326-365242F80A71}" srcOrd="5" destOrd="0" presId="urn:microsoft.com/office/officeart/2005/8/layout/vProcess5"/>
    <dgm:cxn modelId="{01341442-5E8E-4FE1-B898-28758AA93587}" type="presParOf" srcId="{A88D894B-2EC7-494A-9BD1-0844EC11D933}" destId="{57F4C88A-3891-46AC-AA98-A6516D081518}" srcOrd="6" destOrd="0" presId="urn:microsoft.com/office/officeart/2005/8/layout/vProcess5"/>
    <dgm:cxn modelId="{ADB42996-34E6-471C-BCF2-BD72D73C229E}" type="presParOf" srcId="{A88D894B-2EC7-494A-9BD1-0844EC11D933}" destId="{CAC3B053-61F3-4025-BDE9-4FEF28F82DD7}" srcOrd="7" destOrd="0" presId="urn:microsoft.com/office/officeart/2005/8/layout/vProcess5"/>
    <dgm:cxn modelId="{8118F1BE-823D-4E00-AF32-F7FFACF74F4A}" type="presParOf" srcId="{A88D894B-2EC7-494A-9BD1-0844EC11D933}" destId="{BD912865-68CC-4E33-83D9-CED93D05872E}" srcOrd="8" destOrd="0" presId="urn:microsoft.com/office/officeart/2005/8/layout/vProcess5"/>
    <dgm:cxn modelId="{6347FFFC-0F96-480B-AD3C-62F3EDFF6115}" type="presParOf" srcId="{A88D894B-2EC7-494A-9BD1-0844EC11D933}" destId="{D1CB6A96-412E-4399-A29B-99E7C2D4AAC5}" srcOrd="9" destOrd="0" presId="urn:microsoft.com/office/officeart/2005/8/layout/vProcess5"/>
    <dgm:cxn modelId="{CE2ED1BB-07F9-4078-A8FD-80BA9B95ABFE}" type="presParOf" srcId="{A88D894B-2EC7-494A-9BD1-0844EC11D933}" destId="{51961C21-79D0-4AA0-B16F-E2673C90DB8A}" srcOrd="10" destOrd="0" presId="urn:microsoft.com/office/officeart/2005/8/layout/vProcess5"/>
    <dgm:cxn modelId="{E492AB80-D48E-492C-B721-3A49C0A3A192}" type="presParOf" srcId="{A88D894B-2EC7-494A-9BD1-0844EC11D933}" destId="{E741F479-754D-493F-AD93-967C4696DD9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A9C2-FBE1-43B6-8F09-A39DCF45F1C0}">
      <dsp:nvSpPr>
        <dsp:cNvPr id="0" name=""/>
        <dsp:cNvSpPr/>
      </dsp:nvSpPr>
      <dsp:spPr>
        <a:xfrm>
          <a:off x="0" y="285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ліквідація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самодержавної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форми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правління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перехід</a:t>
          </a:r>
          <a:r>
            <a:rPr lang="ru-RU" sz="2000" b="0" i="0" kern="1200" dirty="0" smtClean="0"/>
            <a:t> до </a:t>
          </a:r>
          <a:r>
            <a:rPr lang="ru-RU" sz="2000" b="0" i="0" kern="1200" dirty="0" err="1" smtClean="0"/>
            <a:t>парламентської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демократії</a:t>
          </a:r>
          <a:endParaRPr lang="ru-RU" sz="2000" kern="1200" dirty="0"/>
        </a:p>
      </dsp:txBody>
      <dsp:txXfrm>
        <a:off x="0" y="28574"/>
        <a:ext cx="2714624" cy="1628775"/>
      </dsp:txXfrm>
    </dsp:sp>
    <dsp:sp modelId="{E5E12556-EE34-41E7-9494-47A73A4772AA}">
      <dsp:nvSpPr>
        <dsp:cNvPr id="0" name=""/>
        <dsp:cNvSpPr/>
      </dsp:nvSpPr>
      <dsp:spPr>
        <a:xfrm>
          <a:off x="2986087" y="285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створення умов для вільного розвитку ринкових відносин</a:t>
          </a:r>
          <a:endParaRPr lang="ru-RU" sz="2000" kern="1200"/>
        </a:p>
      </dsp:txBody>
      <dsp:txXfrm>
        <a:off x="2986087" y="28574"/>
        <a:ext cx="2714624" cy="1628775"/>
      </dsp:txXfrm>
    </dsp:sp>
    <dsp:sp modelId="{EC8FC1FF-D766-4618-B44B-8D5055633AE1}">
      <dsp:nvSpPr>
        <dsp:cNvPr id="0" name=""/>
        <dsp:cNvSpPr/>
      </dsp:nvSpPr>
      <dsp:spPr>
        <a:xfrm>
          <a:off x="5972175" y="285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вирішення аграрного питання</a:t>
          </a:r>
          <a:endParaRPr lang="ru-RU" sz="2000" kern="1200"/>
        </a:p>
      </dsp:txBody>
      <dsp:txXfrm>
        <a:off x="5972175" y="28574"/>
        <a:ext cx="2714624" cy="1628775"/>
      </dsp:txXfrm>
    </dsp:sp>
    <dsp:sp modelId="{BEFA7CD6-00F7-4FC9-895E-D10429E8CE3C}">
      <dsp:nvSpPr>
        <dsp:cNvPr id="0" name=""/>
        <dsp:cNvSpPr/>
      </dsp:nvSpPr>
      <dsp:spPr>
        <a:xfrm>
          <a:off x="42456" y="1837731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забезпечення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вільного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розвитку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націй</a:t>
          </a:r>
          <a:r>
            <a:rPr lang="ru-RU" sz="2000" b="0" i="0" kern="1200" dirty="0" smtClean="0"/>
            <a:t>, </a:t>
          </a:r>
          <a:r>
            <a:rPr lang="ru-RU" sz="2000" b="0" i="0" kern="1200" dirty="0" err="1" smtClean="0"/>
            <a:t>що</a:t>
          </a:r>
          <a:r>
            <a:rPr lang="ru-RU" sz="2000" b="0" i="0" kern="1200" dirty="0" smtClean="0"/>
            <a:t> населяли </a:t>
          </a:r>
          <a:r>
            <a:rPr lang="ru-RU" sz="2000" b="0" i="0" kern="1200" dirty="0" err="1" smtClean="0"/>
            <a:t>Росію</a:t>
          </a:r>
          <a:endParaRPr lang="ru-RU" sz="2000" kern="1200" dirty="0"/>
        </a:p>
      </dsp:txBody>
      <dsp:txXfrm>
        <a:off x="42456" y="1837731"/>
        <a:ext cx="2714624" cy="1628775"/>
      </dsp:txXfrm>
    </dsp:sp>
    <dsp:sp modelId="{10A0D68F-8852-40FC-AA11-EFA60FB591B2}">
      <dsp:nvSpPr>
        <dsp:cNvPr id="0" name=""/>
        <dsp:cNvSpPr/>
      </dsp:nvSpPr>
      <dsp:spPr>
        <a:xfrm>
          <a:off x="5972175" y="1913192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гарантія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захисту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соціальних</a:t>
          </a:r>
          <a:r>
            <a:rPr lang="ru-RU" sz="2000" b="0" i="0" kern="1200" dirty="0" smtClean="0"/>
            <a:t> прав </a:t>
          </a:r>
          <a:r>
            <a:rPr lang="ru-RU" sz="2000" b="0" i="0" kern="1200" dirty="0" err="1" smtClean="0"/>
            <a:t>робітників</a:t>
          </a:r>
          <a:endParaRPr lang="ru-RU" sz="2000" kern="1200" dirty="0"/>
        </a:p>
      </dsp:txBody>
      <dsp:txXfrm>
        <a:off x="5972175" y="1913192"/>
        <a:ext cx="2714624" cy="1628775"/>
      </dsp:txXfrm>
    </dsp:sp>
    <dsp:sp modelId="{DF8BF683-7A4F-430A-A5C4-2CB1F17FEB71}">
      <dsp:nvSpPr>
        <dsp:cNvPr id="0" name=""/>
        <dsp:cNvSpPr/>
      </dsp:nvSpPr>
      <dsp:spPr>
        <a:xfrm>
          <a:off x="3060658" y="1837731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демократизація суспільно-по­літичного життя країни</a:t>
          </a:r>
          <a:endParaRPr lang="ru-RU" sz="2000" kern="1200"/>
        </a:p>
      </dsp:txBody>
      <dsp:txXfrm>
        <a:off x="3060658" y="1837731"/>
        <a:ext cx="2714624" cy="1628775"/>
      </dsp:txXfrm>
    </dsp:sp>
    <dsp:sp modelId="{99737B6B-26C1-487B-BBFD-52F0390C352C}">
      <dsp:nvSpPr>
        <dsp:cNvPr id="0" name=""/>
        <dsp:cNvSpPr/>
      </dsp:nvSpPr>
      <dsp:spPr>
        <a:xfrm>
          <a:off x="2986087" y="3829050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/>
            <a:t>виведення Росії з війни</a:t>
          </a:r>
          <a:endParaRPr lang="ru-RU" sz="2000" kern="1200"/>
        </a:p>
      </dsp:txBody>
      <dsp:txXfrm>
        <a:off x="2986087" y="3829050"/>
        <a:ext cx="2714624" cy="162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1F33F-C81E-4C59-BD34-FC7F54F7B455}">
      <dsp:nvSpPr>
        <dsp:cNvPr id="0" name=""/>
        <dsp:cNvSpPr/>
      </dsp:nvSpPr>
      <dsp:spPr>
        <a:xfrm>
          <a:off x="0" y="0"/>
          <a:ext cx="56692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sng" kern="1200" dirty="0" smtClean="0"/>
            <a:t>Причини </a:t>
          </a:r>
          <a:r>
            <a:rPr lang="ru-RU" sz="3200" b="1" i="1" u="sng" kern="1200" dirty="0" err="1" smtClean="0"/>
            <a:t>існування</a:t>
          </a:r>
          <a:r>
            <a:rPr lang="ru-RU" sz="3200" b="1" i="1" u="sng" kern="1200" dirty="0" smtClean="0"/>
            <a:t> </a:t>
          </a:r>
          <a:r>
            <a:rPr lang="ru-RU" sz="3200" b="1" i="1" u="sng" kern="1200" dirty="0" err="1" smtClean="0"/>
            <a:t>двовладдя</a:t>
          </a:r>
          <a:r>
            <a:rPr lang="ru-RU" sz="3200" b="1" i="1" u="sng" kern="1200" dirty="0" smtClean="0"/>
            <a:t>:</a:t>
          </a:r>
          <a:endParaRPr lang="ru-RU" sz="3200" b="1" i="1" u="sng" kern="1200" dirty="0"/>
        </a:p>
      </dsp:txBody>
      <dsp:txXfrm>
        <a:off x="29460" y="29460"/>
        <a:ext cx="4498906" cy="946920"/>
      </dsp:txXfrm>
    </dsp:sp>
    <dsp:sp modelId="{F0A32B55-B74B-42A4-86FA-9725F5A23DC5}">
      <dsp:nvSpPr>
        <dsp:cNvPr id="0" name=""/>
        <dsp:cNvSpPr/>
      </dsp:nvSpPr>
      <dsp:spPr>
        <a:xfrm>
          <a:off x="474802" y="1188720"/>
          <a:ext cx="56692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·   </a:t>
          </a:r>
          <a:r>
            <a:rPr lang="ru-RU" sz="2100" kern="1200" dirty="0" err="1" smtClean="0"/>
            <a:t>стихійність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соціального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вибуху</a:t>
          </a:r>
          <a:r>
            <a:rPr lang="ru-RU" sz="2100" kern="1200" dirty="0" smtClean="0"/>
            <a:t>;</a:t>
          </a:r>
          <a:endParaRPr lang="ru-RU" sz="2100" kern="1200" dirty="0"/>
        </a:p>
      </dsp:txBody>
      <dsp:txXfrm>
        <a:off x="504262" y="1218180"/>
        <a:ext cx="4481761" cy="946920"/>
      </dsp:txXfrm>
    </dsp:sp>
    <dsp:sp modelId="{CF2D1DF4-BBC8-4CBA-8A84-B5A3B3F5D1AE}">
      <dsp:nvSpPr>
        <dsp:cNvPr id="0" name=""/>
        <dsp:cNvSpPr/>
      </dsp:nvSpPr>
      <dsp:spPr>
        <a:xfrm>
          <a:off x="942517" y="2377440"/>
          <a:ext cx="56692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·   </a:t>
          </a:r>
          <a:r>
            <a:rPr lang="ru-RU" sz="2100" kern="1200" dirty="0" err="1" smtClean="0"/>
            <a:t>неорганізованість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політичних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партій</a:t>
          </a:r>
          <a:r>
            <a:rPr lang="ru-RU" sz="2100" kern="1200" dirty="0" smtClean="0"/>
            <a:t> для </a:t>
          </a:r>
          <a:r>
            <a:rPr lang="ru-RU" sz="2100" kern="1200" dirty="0" err="1" smtClean="0"/>
            <a:t>взяття</a:t>
          </a:r>
          <a:r>
            <a:rPr lang="ru-RU" sz="2100" kern="1200" dirty="0" smtClean="0"/>
            <a:t> ними </a:t>
          </a:r>
          <a:r>
            <a:rPr lang="ru-RU" sz="2100" kern="1200" dirty="0" err="1" smtClean="0"/>
            <a:t>влади</a:t>
          </a:r>
          <a:r>
            <a:rPr lang="ru-RU" sz="2100" kern="1200" dirty="0" smtClean="0"/>
            <a:t>;</a:t>
          </a:r>
          <a:endParaRPr lang="ru-RU" sz="2100" kern="1200" dirty="0"/>
        </a:p>
      </dsp:txBody>
      <dsp:txXfrm>
        <a:off x="971977" y="2406900"/>
        <a:ext cx="4488848" cy="946920"/>
      </dsp:txXfrm>
    </dsp:sp>
    <dsp:sp modelId="{1911EDE4-0C0E-460A-94D2-E42342F5E27B}">
      <dsp:nvSpPr>
        <dsp:cNvPr id="0" name=""/>
        <dsp:cNvSpPr/>
      </dsp:nvSpPr>
      <dsp:spPr>
        <a:xfrm>
          <a:off x="1417319" y="3566160"/>
          <a:ext cx="566928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·   </a:t>
          </a:r>
          <a:r>
            <a:rPr lang="ru-RU" sz="2100" kern="1200" dirty="0" err="1" smtClean="0"/>
            <a:t>розрізненість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дій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політичних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партій</a:t>
          </a:r>
          <a:r>
            <a:rPr lang="ru-RU" sz="2100" kern="1200" dirty="0" smtClean="0"/>
            <a:t> як правого, так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лівого</a:t>
          </a:r>
          <a:r>
            <a:rPr lang="ru-RU" sz="2100" kern="1200" dirty="0" smtClean="0"/>
            <a:t> табору.</a:t>
          </a:r>
          <a:endParaRPr lang="ru-RU" sz="2100" kern="1200" dirty="0"/>
        </a:p>
      </dsp:txBody>
      <dsp:txXfrm>
        <a:off x="1446779" y="3595620"/>
        <a:ext cx="4481761" cy="946920"/>
      </dsp:txXfrm>
    </dsp:sp>
    <dsp:sp modelId="{430FB5F7-AC5B-4293-8326-365242F80A71}">
      <dsp:nvSpPr>
        <dsp:cNvPr id="0" name=""/>
        <dsp:cNvSpPr/>
      </dsp:nvSpPr>
      <dsp:spPr>
        <a:xfrm>
          <a:off x="501548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162588" y="770382"/>
        <a:ext cx="359588" cy="491981"/>
      </dsp:txXfrm>
    </dsp:sp>
    <dsp:sp modelId="{57F4C88A-3891-46AC-AA98-A6516D081518}">
      <dsp:nvSpPr>
        <dsp:cNvPr id="0" name=""/>
        <dsp:cNvSpPr/>
      </dsp:nvSpPr>
      <dsp:spPr>
        <a:xfrm>
          <a:off x="5490286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637390" y="1959102"/>
        <a:ext cx="359588" cy="491981"/>
      </dsp:txXfrm>
    </dsp:sp>
    <dsp:sp modelId="{CAC3B053-61F3-4025-BDE9-4FEF28F82DD7}">
      <dsp:nvSpPr>
        <dsp:cNvPr id="0" name=""/>
        <dsp:cNvSpPr/>
      </dsp:nvSpPr>
      <dsp:spPr>
        <a:xfrm>
          <a:off x="5958001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105105" y="3147822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Російська революція 1917 року</a:t>
            </a:r>
            <a:endParaRPr lang="en-GB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68580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 наказом царя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придушити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виступи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загострила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викликало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обурення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солдатів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27 лютого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Волинського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полку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відмовилися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стріляти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демонстрантів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Звістка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розлетілася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столицею.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Гарнізон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Петрограда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повсталого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народу.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geomap.com.ua/images/wh10b/worldhistory10_files/image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5257800" cy="4953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солдат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лютневих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rodenok.com/wp-content/uploads/2014/01/iu_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73964"/>
            <a:ext cx="7090200" cy="600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Микола</a:t>
            </a:r>
            <a:r>
              <a:rPr lang="ru-RU" i="1" dirty="0" smtClean="0"/>
              <a:t> ІІ </a:t>
            </a:r>
            <a:r>
              <a:rPr lang="ru-RU" i="1" dirty="0" err="1" smtClean="0"/>
              <a:t>з</a:t>
            </a:r>
            <a:r>
              <a:rPr lang="ru-RU" i="1" dirty="0" smtClean="0"/>
              <a:t>  родиною</a:t>
            </a:r>
            <a:endParaRPr lang="ru-RU" dirty="0"/>
          </a:p>
        </p:txBody>
      </p:sp>
      <p:pic>
        <p:nvPicPr>
          <p:cNvPr id="29698" name="Picture 2" descr="https://geomap.com.ua/images/wh10b/worldhistory10_files/image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334000" cy="5258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Боротьба за владу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err="1" smtClean="0"/>
              <a:t>Поки</a:t>
            </a:r>
            <a:r>
              <a:rPr lang="ru-RU" dirty="0" smtClean="0"/>
              <a:t>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розгорталися</a:t>
            </a:r>
            <a:r>
              <a:rPr lang="ru-RU" dirty="0" smtClean="0"/>
              <a:t> </a:t>
            </a:r>
            <a:r>
              <a:rPr lang="ru-RU" dirty="0" err="1" smtClean="0"/>
              <a:t>революційні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почали </a:t>
            </a:r>
            <a:r>
              <a:rPr lang="ru-RU" dirty="0" err="1" smtClean="0"/>
              <a:t>формувати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перебрати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 два </a:t>
            </a:r>
            <a:r>
              <a:rPr lang="ru-RU" dirty="0" err="1" smtClean="0"/>
              <a:t>центри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стати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solidFill>
                  <a:srgbClr val="3333FF"/>
                </a:solidFill>
              </a:rPr>
              <a:t>Комітет</a:t>
            </a:r>
            <a:r>
              <a:rPr lang="ru-RU" sz="2800" i="1" dirty="0" smtClean="0">
                <a:solidFill>
                  <a:srgbClr val="3333FF"/>
                </a:solidFill>
              </a:rPr>
              <a:t> </a:t>
            </a:r>
            <a:r>
              <a:rPr lang="ru-RU" sz="2800" i="1" dirty="0" err="1" smtClean="0">
                <a:solidFill>
                  <a:srgbClr val="3333FF"/>
                </a:solidFill>
              </a:rPr>
              <a:t>Державної</a:t>
            </a:r>
            <a:r>
              <a:rPr lang="ru-RU" sz="2800" i="1" dirty="0" smtClean="0">
                <a:solidFill>
                  <a:srgbClr val="3333FF"/>
                </a:solidFill>
              </a:rPr>
              <a:t> </a:t>
            </a:r>
            <a:r>
              <a:rPr lang="ru-RU" sz="2800" i="1" dirty="0" err="1" smtClean="0">
                <a:solidFill>
                  <a:srgbClr val="3333FF"/>
                </a:solidFill>
              </a:rPr>
              <a:t>думи</a:t>
            </a:r>
            <a:endParaRPr lang="ru-RU" sz="2800" i="1" dirty="0">
              <a:solidFill>
                <a:srgbClr val="3333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5486400"/>
            <a:ext cx="4192588" cy="137160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algn="ctr">
              <a:buNone/>
            </a:pPr>
            <a:r>
              <a:rPr lang="uk-UA" b="1" dirty="0" smtClean="0">
                <a:solidFill>
                  <a:srgbClr val="3333FF"/>
                </a:solidFill>
              </a:rPr>
              <a:t>Який оголосив про створення Тимчасового уряду</a:t>
            </a:r>
            <a:endParaRPr lang="ru-RU" b="1" dirty="0" smtClean="0">
              <a:solidFill>
                <a:srgbClr val="3333FF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/>
              <a:t>Петроградська рада</a:t>
            </a:r>
            <a:endParaRPr lang="ru-RU" sz="2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4648199"/>
            <a:ext cx="4114800" cy="1477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Члени якої планували захопити владу в державі</a:t>
            </a:r>
            <a:endParaRPr lang="ru-RU" b="1" dirty="0"/>
          </a:p>
        </p:txBody>
      </p:sp>
      <p:pic>
        <p:nvPicPr>
          <p:cNvPr id="30722" name="Picture 2" descr="https://geomap.com.ua/images/wh10b/worldhistory10_files/image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705225" cy="3429000"/>
          </a:xfrm>
          <a:prstGeom prst="rect">
            <a:avLst/>
          </a:prstGeom>
          <a:noFill/>
        </p:spPr>
      </p:pic>
      <p:pic>
        <p:nvPicPr>
          <p:cNvPr id="30724" name="Picture 4" descr="Результат пошуку зображень за запитом &quot;петроградська ра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1"/>
            <a:ext cx="414589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1 </a:t>
            </a:r>
            <a:r>
              <a:rPr lang="ru-RU" sz="2400" b="1" i="1" dirty="0" err="1" smtClean="0"/>
              <a:t>березня</a:t>
            </a:r>
            <a:r>
              <a:rPr lang="ru-RU" sz="2400" b="1" i="1" dirty="0" smtClean="0"/>
              <a:t> 1917 р. </a:t>
            </a:r>
            <a:r>
              <a:rPr lang="ru-RU" sz="2400" dirty="0" err="1" smtClean="0"/>
              <a:t>виконком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Петроградської</a:t>
            </a:r>
            <a:r>
              <a:rPr lang="ru-RU" sz="2400" dirty="0" smtClean="0"/>
              <a:t> ради видав наказ № 1, </a:t>
            </a:r>
            <a:r>
              <a:rPr lang="ru-RU" sz="2400" dirty="0" err="1" smtClean="0"/>
              <a:t>адресований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Петроградського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гарнізону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1219200"/>
            <a:ext cx="6172200" cy="533400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у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військах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вводилися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виборні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солдатські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комітети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обиралися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Петроградської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ради;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підпорядковувалися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Петроградській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розпорядженням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зброя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зберігалась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солдатських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комітетах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видача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офіцерам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заборонялась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отримували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правами та свободами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вводилося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чинів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солдатів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Щоби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керівне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становище,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Петроградська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рада провела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проголошено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амністію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політичним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в’язням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відновлено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права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часу;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ухвалено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виборів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Установчих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·   введено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самоуправління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виборність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командирів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3794" name="Picture 2" descr="https://geomap.com.ua/images/wh10b/worldhistory10_files/image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226538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3-го </a:t>
            </a:r>
            <a:r>
              <a:rPr lang="ru-RU" sz="3600" dirty="0" err="1" smtClean="0"/>
              <a:t>березня</a:t>
            </a:r>
            <a:r>
              <a:rPr lang="ru-RU" sz="3600" dirty="0" smtClean="0"/>
              <a:t> 1917 р.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 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термінову</a:t>
            </a:r>
            <a:r>
              <a:rPr lang="ru-RU" dirty="0" smtClean="0"/>
              <a:t> </a:t>
            </a:r>
            <a:r>
              <a:rPr lang="ru-RU" dirty="0" err="1" smtClean="0"/>
              <a:t>амністію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·   </a:t>
            </a:r>
            <a:r>
              <a:rPr lang="ru-RU" dirty="0" err="1" smtClean="0"/>
              <a:t>політичні</a:t>
            </a:r>
            <a:r>
              <a:rPr lang="ru-RU" dirty="0" smtClean="0"/>
              <a:t> права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·   </a:t>
            </a:r>
            <a:r>
              <a:rPr lang="ru-RU" dirty="0" err="1" smtClean="0"/>
              <a:t>скасування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станових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·   роботу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та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, </a:t>
            </a:r>
            <a:r>
              <a:rPr lang="ru-RU" dirty="0" err="1" smtClean="0"/>
              <a:t>рівних</a:t>
            </a:r>
            <a:r>
              <a:rPr lang="ru-RU" dirty="0" smtClean="0"/>
              <a:t>, </a:t>
            </a:r>
            <a:r>
              <a:rPr lang="ru-RU" dirty="0" err="1" smtClean="0"/>
              <a:t>таємних</a:t>
            </a:r>
            <a:r>
              <a:rPr lang="ru-RU" dirty="0" smtClean="0"/>
              <a:t>,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 до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·   </a:t>
            </a:r>
            <a:r>
              <a:rPr lang="ru-RU" dirty="0" err="1" smtClean="0"/>
              <a:t>розгортання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 до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·   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брали участь у </a:t>
            </a:r>
            <a:r>
              <a:rPr lang="ru-RU" dirty="0" err="1" smtClean="0"/>
              <a:t>революційних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. </a:t>
            </a:r>
            <a:r>
              <a:rPr lang="ru-RU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опублікованому</a:t>
            </a:r>
            <a:r>
              <a:rPr lang="ru-RU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Зверненні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товаришів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уряд, проголосив </a:t>
            </a:r>
            <a:r>
              <a:rPr lang="ru-RU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3200" b="1" i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endParaRPr lang="ru-RU" sz="3200" b="1" i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На початку </a:t>
            </a:r>
            <a:r>
              <a:rPr lang="ru-RU" dirty="0" err="1" smtClean="0"/>
              <a:t>березня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перейшла</a:t>
            </a:r>
            <a:r>
              <a:rPr lang="ru-RU" dirty="0" smtClean="0"/>
              <a:t> до </a:t>
            </a:r>
            <a:r>
              <a:rPr lang="ru-RU" b="1" dirty="0" err="1" smtClean="0"/>
              <a:t>Тимчасового</a:t>
            </a:r>
            <a:r>
              <a:rPr lang="ru-RU" b="1" dirty="0" smtClean="0"/>
              <a:t> уряду. </a:t>
            </a:r>
            <a:r>
              <a:rPr lang="ru-RU" dirty="0" err="1" smtClean="0"/>
              <a:t>Новий</a:t>
            </a:r>
            <a:r>
              <a:rPr lang="ru-RU" dirty="0" smtClean="0"/>
              <a:t> уряд не </a:t>
            </a:r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 царя </a:t>
            </a:r>
            <a:r>
              <a:rPr lang="ru-RU" dirty="0" err="1" smtClean="0"/>
              <a:t>Миколи</a:t>
            </a:r>
            <a:r>
              <a:rPr lang="ru-RU" dirty="0" smtClean="0"/>
              <a:t> ІІ перед союзниками </a:t>
            </a:r>
            <a:r>
              <a:rPr lang="ru-RU" dirty="0" err="1" smtClean="0"/>
              <a:t>і</a:t>
            </a:r>
            <a:r>
              <a:rPr lang="ru-RU" dirty="0" smtClean="0"/>
              <a:t> закликав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до </a:t>
            </a:r>
            <a:r>
              <a:rPr lang="ru-RU" dirty="0" err="1" smtClean="0"/>
              <a:t>переможного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. Але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невблаганно</a:t>
            </a:r>
            <a:r>
              <a:rPr lang="ru-RU" dirty="0" smtClean="0"/>
              <a:t> </a:t>
            </a:r>
            <a:r>
              <a:rPr lang="ru-RU" dirty="0" err="1" smtClean="0"/>
              <a:t>зростали</a:t>
            </a:r>
            <a:r>
              <a:rPr lang="ru-RU" dirty="0" smtClean="0"/>
              <a:t> </a:t>
            </a:r>
            <a:r>
              <a:rPr lang="ru-RU" dirty="0" err="1" smtClean="0"/>
              <a:t>чимраз</a:t>
            </a:r>
            <a:r>
              <a:rPr lang="ru-RU" dirty="0" smtClean="0"/>
              <a:t> </a:t>
            </a:r>
            <a:r>
              <a:rPr lang="ru-RU" dirty="0" err="1" smtClean="0"/>
              <a:t>рішучіші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протесту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pic>
        <p:nvPicPr>
          <p:cNvPr id="27650" name="Picture 2" descr="https://geomap.com.ua/images/wh10b/worldhistory10_files/image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495800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Двовладдя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143000"/>
            <a:ext cx="7315200" cy="49831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Утворення</a:t>
            </a:r>
            <a:r>
              <a:rPr lang="ru-RU" dirty="0" smtClean="0"/>
              <a:t> рад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 створило </a:t>
            </a:r>
            <a:r>
              <a:rPr lang="ru-RU" dirty="0" err="1" smtClean="0"/>
              <a:t>ситуацію</a:t>
            </a:r>
            <a:r>
              <a:rPr lang="ru-RU" dirty="0" smtClean="0"/>
              <a:t>, яку назвали </a:t>
            </a:r>
            <a:r>
              <a:rPr lang="ru-RU" dirty="0" err="1" smtClean="0"/>
              <a:t>двовладдям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солдатів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уособлена</a:t>
            </a:r>
            <a:r>
              <a:rPr lang="ru-RU" dirty="0" smtClean="0"/>
              <a:t> в радах, а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ліберальної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, </a:t>
            </a:r>
            <a:r>
              <a:rPr lang="ru-RU" dirty="0" err="1" smtClean="0"/>
              <a:t>промисловців</a:t>
            </a:r>
            <a:r>
              <a:rPr lang="ru-RU" dirty="0" smtClean="0"/>
              <a:t>,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землевласників</a:t>
            </a:r>
            <a:r>
              <a:rPr lang="ru-RU" dirty="0" smtClean="0"/>
              <a:t> — у </a:t>
            </a:r>
            <a:r>
              <a:rPr lang="ru-RU" dirty="0" err="1" smtClean="0"/>
              <a:t>Тимчасовому</a:t>
            </a:r>
            <a:r>
              <a:rPr lang="ru-RU" dirty="0" smtClean="0"/>
              <a:t> </a:t>
            </a:r>
            <a:r>
              <a:rPr lang="ru-RU" dirty="0" err="1" smtClean="0"/>
              <a:t>уряді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Влада </a:t>
            </a:r>
            <a:r>
              <a:rPr lang="ru-RU" dirty="0" err="1" smtClean="0"/>
              <a:t>зосередилася</a:t>
            </a:r>
            <a:r>
              <a:rPr lang="ru-RU" dirty="0" smtClean="0"/>
              <a:t> в руках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керівних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чиє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один до одного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суперечливим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коливалося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суперництва</a:t>
            </a:r>
            <a:r>
              <a:rPr lang="ru-RU" dirty="0" smtClean="0"/>
              <a:t> до </a:t>
            </a:r>
            <a:r>
              <a:rPr lang="ru-RU" dirty="0" err="1" smtClean="0"/>
              <a:t>співробітництва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28600" y="304801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9600" y="5103674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двовладдя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мирного переходу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самодержавства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демократичного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республіканського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устрою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народу.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З”ясувати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передумови та причини революції в Російській імперії, хронологічні межі цієї події, а також наслідки революції для Росії та країн учасниць Першої  світової війни; 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продовжувати розвивати навички роботи з історичними джерелами та вміння встановлювати причинно-наслідкові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зв”язки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виховувати інтерес до вивчення історії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Розкол революційного руху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монархії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демократичних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загальнонаціонального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привело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розколу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революційному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для одних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скінчилася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ліберали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тільки-но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соціалістичних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подальшу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розгорілася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Ілліч</a:t>
            </a:r>
            <a:r>
              <a:rPr lang="ru-RU" dirty="0" smtClean="0"/>
              <a:t> Ульянов (</a:t>
            </a:r>
            <a:r>
              <a:rPr lang="ru-RU" dirty="0" err="1" smtClean="0"/>
              <a:t>Ленін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На початку </a:t>
            </a:r>
            <a:r>
              <a:rPr lang="ru-RU" dirty="0" err="1" smtClean="0"/>
              <a:t>квітня</a:t>
            </a:r>
            <a:r>
              <a:rPr lang="ru-RU" dirty="0" smtClean="0"/>
              <a:t> 1917 р.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революціонери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знаходилися</a:t>
            </a:r>
            <a:r>
              <a:rPr lang="ru-RU" dirty="0" smtClean="0"/>
              <a:t> в </a:t>
            </a:r>
            <a:r>
              <a:rPr lang="ru-RU" dirty="0" err="1" smtClean="0"/>
              <a:t>еміграції</a:t>
            </a:r>
            <a:r>
              <a:rPr lang="ru-RU" dirty="0" smtClean="0"/>
              <a:t>, </a:t>
            </a:r>
            <a:r>
              <a:rPr lang="ru-RU" dirty="0" err="1" smtClean="0"/>
              <a:t>повернулися</a:t>
            </a:r>
            <a:r>
              <a:rPr lang="ru-RU" dirty="0" smtClean="0"/>
              <a:t> до </a:t>
            </a:r>
            <a:r>
              <a:rPr lang="ru-RU" dirty="0" err="1" smtClean="0"/>
              <a:t>Росії</a:t>
            </a:r>
            <a:r>
              <a:rPr lang="ru-RU" dirty="0" smtClean="0"/>
              <a:t>.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прибув</a:t>
            </a:r>
            <a:r>
              <a:rPr lang="ru-RU" dirty="0" smtClean="0"/>
              <a:t>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більшовиків</a:t>
            </a:r>
            <a:r>
              <a:rPr lang="ru-RU" dirty="0" smtClean="0"/>
              <a:t> —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Ілліч</a:t>
            </a:r>
            <a:r>
              <a:rPr lang="ru-RU" dirty="0" smtClean="0"/>
              <a:t> Ульянов (</a:t>
            </a:r>
            <a:r>
              <a:rPr lang="ru-RU" dirty="0" err="1" smtClean="0"/>
              <a:t>Ленін</a:t>
            </a:r>
            <a:r>
              <a:rPr lang="ru-RU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приїздові</a:t>
            </a:r>
            <a:r>
              <a:rPr lang="ru-RU" dirty="0" smtClean="0"/>
              <a:t> до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урядові</a:t>
            </a:r>
            <a:r>
              <a:rPr lang="ru-RU" dirty="0" smtClean="0"/>
              <a:t> кола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сподівалися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приходом до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більшовиків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 буде </a:t>
            </a:r>
            <a:r>
              <a:rPr lang="ru-RU" dirty="0" err="1" smtClean="0"/>
              <a:t>укладено</a:t>
            </a:r>
            <a:r>
              <a:rPr lang="ru-RU" dirty="0" smtClean="0"/>
              <a:t> мир, про </a:t>
            </a:r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заявляли.</a:t>
            </a:r>
            <a:endParaRPr lang="ru-RU" dirty="0"/>
          </a:p>
        </p:txBody>
      </p:sp>
      <p:pic>
        <p:nvPicPr>
          <p:cNvPr id="34818" name="Picture 2" descr="https://geomap.com.ua/images/wh10b/worldhistory10_files/image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05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err="1" smtClean="0"/>
              <a:t>Революція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занепокоєння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союзників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у </a:t>
            </a:r>
            <a:r>
              <a:rPr lang="ru-RU" dirty="0" err="1" smtClean="0"/>
              <a:t>війні</a:t>
            </a:r>
            <a:r>
              <a:rPr lang="ru-RU" dirty="0" smtClean="0"/>
              <a:t>. Тому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Антанти</a:t>
            </a:r>
            <a:r>
              <a:rPr lang="ru-RU" dirty="0" smtClean="0"/>
              <a:t> </a:t>
            </a:r>
            <a:r>
              <a:rPr lang="ru-RU" dirty="0" err="1" smtClean="0"/>
              <a:t>прагнули</a:t>
            </a:r>
            <a:r>
              <a:rPr lang="ru-RU" dirty="0" smtClean="0"/>
              <a:t> </a:t>
            </a:r>
            <a:r>
              <a:rPr lang="ru-RU" dirty="0" err="1" smtClean="0"/>
              <a:t>ясності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 в </a:t>
            </a:r>
            <a:r>
              <a:rPr lang="ru-RU" dirty="0" err="1" smtClean="0"/>
              <a:t>питанні</a:t>
            </a:r>
            <a:r>
              <a:rPr lang="ru-RU" dirty="0" smtClean="0"/>
              <a:t> про </a:t>
            </a:r>
            <a:r>
              <a:rPr lang="ru-RU" dirty="0" err="1" smtClean="0"/>
              <a:t>подальшу</a:t>
            </a:r>
            <a:r>
              <a:rPr lang="ru-RU" dirty="0" smtClean="0"/>
              <a:t> участь </a:t>
            </a:r>
            <a:r>
              <a:rPr lang="ru-RU" dirty="0" err="1" smtClean="0"/>
              <a:t>Росії</a:t>
            </a:r>
            <a:r>
              <a:rPr lang="ru-RU" dirty="0" smtClean="0"/>
              <a:t> у </a:t>
            </a:r>
            <a:r>
              <a:rPr lang="ru-RU" dirty="0" err="1" smtClean="0"/>
              <a:t>війні</a:t>
            </a:r>
            <a:r>
              <a:rPr lang="ru-RU" dirty="0" smtClean="0"/>
              <a:t>. 19 </a:t>
            </a:r>
            <a:r>
              <a:rPr lang="ru-RU" dirty="0" err="1" smtClean="0"/>
              <a:t>квітня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</a:t>
            </a:r>
            <a:r>
              <a:rPr lang="ru-RU" dirty="0" err="1" smtClean="0"/>
              <a:t>надрукували</a:t>
            </a:r>
            <a:r>
              <a:rPr lang="ru-RU" dirty="0" smtClean="0"/>
              <a:t> ноту </a:t>
            </a:r>
            <a:r>
              <a:rPr lang="ru-RU" dirty="0" err="1" smtClean="0"/>
              <a:t>міністра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справ </a:t>
            </a:r>
            <a:r>
              <a:rPr lang="ru-RU" dirty="0" err="1" smtClean="0"/>
              <a:t>Мілюкова</a:t>
            </a:r>
            <a:r>
              <a:rPr lang="ru-RU" dirty="0" smtClean="0"/>
              <a:t> урядам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Антанти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ішлося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вестиме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до </a:t>
            </a:r>
            <a:r>
              <a:rPr lang="ru-RU" dirty="0" err="1" smtClean="0"/>
              <a:t>переможного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Ця</a:t>
            </a:r>
            <a:r>
              <a:rPr lang="ru-RU" dirty="0" smtClean="0"/>
              <a:t> нота </a:t>
            </a:r>
            <a:r>
              <a:rPr lang="ru-RU" dirty="0" err="1" smtClean="0"/>
              <a:t>викликала</a:t>
            </a:r>
            <a:r>
              <a:rPr lang="ru-RU" dirty="0" smtClean="0"/>
              <a:t> </a:t>
            </a:r>
            <a:r>
              <a:rPr lang="ru-RU" dirty="0" err="1" smtClean="0"/>
              <a:t>хвилю</a:t>
            </a:r>
            <a:r>
              <a:rPr lang="ru-RU" dirty="0" smtClean="0"/>
              <a:t> </a:t>
            </a:r>
            <a:r>
              <a:rPr lang="ru-RU" dirty="0" err="1" smtClean="0"/>
              <a:t>протестів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привела до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урядової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. </a:t>
            </a:r>
            <a:r>
              <a:rPr lang="ru-RU" dirty="0" err="1" smtClean="0"/>
              <a:t>Зрештою</a:t>
            </a:r>
            <a:r>
              <a:rPr lang="ru-RU" dirty="0" smtClean="0"/>
              <a:t>, кризу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розв’язано</a:t>
            </a:r>
            <a:r>
              <a:rPr lang="ru-RU" dirty="0" smtClean="0"/>
              <a:t> </a:t>
            </a:r>
            <a:r>
              <a:rPr lang="ru-RU" dirty="0" err="1" smtClean="0"/>
              <a:t>відставкою</a:t>
            </a:r>
            <a:r>
              <a:rPr lang="ru-RU" dirty="0" smtClean="0"/>
              <a:t> </a:t>
            </a:r>
            <a:r>
              <a:rPr lang="ru-RU" dirty="0" err="1" smtClean="0"/>
              <a:t>непопулярних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введенням</a:t>
            </a:r>
            <a:r>
              <a:rPr lang="ru-RU" dirty="0" smtClean="0"/>
              <a:t> до складу уряду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соціалістичних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червні</a:t>
            </a:r>
            <a:r>
              <a:rPr lang="ru-RU" dirty="0" smtClean="0"/>
              <a:t> 1917 р. у </a:t>
            </a:r>
            <a:r>
              <a:rPr lang="ru-RU" dirty="0" err="1" smtClean="0"/>
              <a:t>Петрограді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1-й </a:t>
            </a:r>
            <a:r>
              <a:rPr lang="ru-RU" dirty="0" err="1" smtClean="0"/>
              <a:t>з’їзд</a:t>
            </a:r>
            <a:r>
              <a:rPr lang="ru-RU" dirty="0" smtClean="0"/>
              <a:t> 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З’їзд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основ парламентаризму в </a:t>
            </a:r>
            <a:r>
              <a:rPr lang="ru-RU" dirty="0" err="1" smtClean="0"/>
              <a:t>Росії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обрав</a:t>
            </a:r>
            <a:r>
              <a:rPr lang="ru-RU" dirty="0" smtClean="0"/>
              <a:t> </a:t>
            </a:r>
            <a:r>
              <a:rPr lang="ru-RU" dirty="0" err="1" smtClean="0"/>
              <a:t>виконавчий</a:t>
            </a:r>
            <a:r>
              <a:rPr lang="ru-RU" dirty="0" smtClean="0"/>
              <a:t> орган рад — </a:t>
            </a:r>
            <a:r>
              <a:rPr lang="ru-RU" dirty="0" err="1" smtClean="0"/>
              <a:t>Всеросійський</a:t>
            </a:r>
            <a:r>
              <a:rPr lang="ru-RU" dirty="0" smtClean="0"/>
              <a:t>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виконавчий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 err="1" smtClean="0"/>
              <a:t>липня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мирну</a:t>
            </a:r>
            <a:r>
              <a:rPr lang="ru-RU" dirty="0" smtClean="0"/>
              <a:t>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гаслом</a:t>
            </a:r>
            <a:r>
              <a:rPr lang="ru-RU" dirty="0" smtClean="0"/>
              <a:t> "</a:t>
            </a:r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Радам!". 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урядові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розстріляли</a:t>
            </a:r>
            <a:r>
              <a:rPr lang="ru-RU" dirty="0" smtClean="0"/>
              <a:t> </a:t>
            </a:r>
            <a:r>
              <a:rPr lang="ru-RU" dirty="0" err="1" smtClean="0"/>
              <a:t>демонстрацію</a:t>
            </a:r>
            <a:r>
              <a:rPr lang="ru-RU" dirty="0" smtClean="0"/>
              <a:t>. </a:t>
            </a:r>
            <a:r>
              <a:rPr lang="ru-RU" dirty="0" err="1" smtClean="0"/>
              <a:t>Двовладдя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скінчилося</a:t>
            </a:r>
            <a:r>
              <a:rPr lang="ru-RU" dirty="0" smtClean="0"/>
              <a:t>. </a:t>
            </a:r>
            <a:r>
              <a:rPr lang="ru-RU" dirty="0" err="1" smtClean="0"/>
              <a:t>Більшовиків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засуджено</a:t>
            </a:r>
            <a:r>
              <a:rPr lang="ru-RU" dirty="0" smtClean="0"/>
              <a:t> як </a:t>
            </a:r>
            <a:r>
              <a:rPr lang="ru-RU" dirty="0" err="1" smtClean="0"/>
              <a:t>шпигунів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зрадників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двовладдя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сформовано </a:t>
            </a:r>
            <a:r>
              <a:rPr lang="ru-RU" dirty="0" err="1" smtClean="0"/>
              <a:t>новий</a:t>
            </a:r>
            <a:r>
              <a:rPr lang="ru-RU" dirty="0" smtClean="0"/>
              <a:t> склад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О.Керенським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оголосили</a:t>
            </a:r>
            <a:r>
              <a:rPr lang="ru-RU" dirty="0" smtClean="0"/>
              <a:t> "урядом </a:t>
            </a:r>
            <a:r>
              <a:rPr lang="ru-RU" dirty="0" err="1" smtClean="0"/>
              <a:t>порятунку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".</a:t>
            </a:r>
          </a:p>
          <a:p>
            <a:endParaRPr lang="ru-RU" dirty="0"/>
          </a:p>
        </p:txBody>
      </p:sp>
      <p:pic>
        <p:nvPicPr>
          <p:cNvPr id="38914" name="Picture 2" descr="https://geomap.com.ua/images/wh10b/worldhistory10_files/image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828800"/>
            <a:ext cx="4038600" cy="4191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0" y="30480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rgbClr val="3333FF"/>
                </a:solidFill>
              </a:rPr>
              <a:t>Розстріл</a:t>
            </a:r>
            <a:r>
              <a:rPr lang="ru-RU" sz="3200" i="1" dirty="0" smtClean="0">
                <a:solidFill>
                  <a:srgbClr val="3333FF"/>
                </a:solidFill>
              </a:rPr>
              <a:t> </a:t>
            </a:r>
            <a:r>
              <a:rPr lang="ru-RU" sz="3200" i="1" dirty="0" err="1" smtClean="0">
                <a:solidFill>
                  <a:srgbClr val="3333FF"/>
                </a:solidFill>
              </a:rPr>
              <a:t>мирної</a:t>
            </a:r>
            <a:r>
              <a:rPr lang="ru-RU" sz="3200" i="1" dirty="0" smtClean="0">
                <a:solidFill>
                  <a:srgbClr val="3333FF"/>
                </a:solidFill>
              </a:rPr>
              <a:t> </a:t>
            </a:r>
            <a:r>
              <a:rPr lang="ru-RU" sz="3200" i="1" dirty="0" err="1" smtClean="0">
                <a:solidFill>
                  <a:srgbClr val="3333FF"/>
                </a:solidFill>
              </a:rPr>
              <a:t>демонстрації</a:t>
            </a:r>
            <a:r>
              <a:rPr lang="ru-RU" sz="3200" i="1" dirty="0" smtClean="0">
                <a:solidFill>
                  <a:srgbClr val="3333FF"/>
                </a:solidFill>
              </a:rPr>
              <a:t> – </a:t>
            </a:r>
            <a:r>
              <a:rPr lang="ru-RU" sz="3200" i="1" dirty="0" err="1" smtClean="0">
                <a:solidFill>
                  <a:srgbClr val="3333FF"/>
                </a:solidFill>
              </a:rPr>
              <a:t>кінець</a:t>
            </a:r>
            <a:r>
              <a:rPr lang="ru-RU" sz="3200" i="1" dirty="0" smtClean="0">
                <a:solidFill>
                  <a:srgbClr val="3333FF"/>
                </a:solidFill>
              </a:rPr>
              <a:t> </a:t>
            </a:r>
            <a:r>
              <a:rPr lang="ru-RU" sz="3200" i="1" dirty="0" err="1" smtClean="0">
                <a:solidFill>
                  <a:srgbClr val="3333FF"/>
                </a:solidFill>
              </a:rPr>
              <a:t>двовладдя</a:t>
            </a:r>
            <a:endParaRPr lang="ru-RU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76400" y="609600"/>
            <a:ext cx="7010400" cy="5516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/>
              <a:t>Внутрішньополітична</a:t>
            </a:r>
            <a:r>
              <a:rPr lang="ru-RU" dirty="0" smtClean="0"/>
              <a:t>  </a:t>
            </a:r>
            <a:r>
              <a:rPr lang="ru-RU" dirty="0" err="1" smtClean="0"/>
              <a:t>ситуація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ускладнювалася</a:t>
            </a:r>
            <a:r>
              <a:rPr lang="ru-RU" dirty="0" smtClean="0"/>
              <a:t>, </a:t>
            </a:r>
            <a:r>
              <a:rPr lang="ru-RU" dirty="0" err="1" smtClean="0"/>
              <a:t>соціальне</a:t>
            </a:r>
            <a:r>
              <a:rPr lang="ru-RU" dirty="0" smtClean="0"/>
              <a:t> </a:t>
            </a:r>
            <a:r>
              <a:rPr lang="ru-RU" dirty="0" err="1" smtClean="0"/>
              <a:t>напруження</a:t>
            </a:r>
            <a:r>
              <a:rPr lang="ru-RU" dirty="0" smtClean="0"/>
              <a:t> </a:t>
            </a:r>
            <a:r>
              <a:rPr lang="ru-RU" dirty="0" err="1" smtClean="0"/>
              <a:t>наростало</a:t>
            </a:r>
            <a:r>
              <a:rPr lang="ru-RU" dirty="0" smtClean="0"/>
              <a:t>. 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прагнули</a:t>
            </a:r>
            <a:r>
              <a:rPr lang="ru-RU" dirty="0" smtClean="0"/>
              <a:t> </a:t>
            </a:r>
            <a:r>
              <a:rPr lang="ru-RU" dirty="0" err="1" smtClean="0"/>
              <a:t>скористатись</a:t>
            </a:r>
            <a:r>
              <a:rPr lang="ru-RU" dirty="0" smtClean="0"/>
              <a:t> як </a:t>
            </a:r>
            <a:r>
              <a:rPr lang="ru-RU" dirty="0" err="1" smtClean="0"/>
              <a:t>крайні</a:t>
            </a:r>
            <a:r>
              <a:rPr lang="ru-RU" dirty="0" smtClean="0"/>
              <a:t> </a:t>
            </a:r>
            <a:r>
              <a:rPr lang="ru-RU" dirty="0" err="1" smtClean="0"/>
              <a:t>праві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вбачали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у </a:t>
            </a:r>
            <a:r>
              <a:rPr lang="ru-RU" dirty="0" err="1" smtClean="0"/>
              <a:t>встановленні</a:t>
            </a:r>
            <a:r>
              <a:rPr lang="ru-RU" dirty="0" smtClean="0"/>
              <a:t> </a:t>
            </a:r>
            <a:r>
              <a:rPr lang="ru-RU" dirty="0" err="1" smtClean="0"/>
              <a:t>диктатури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крайні</a:t>
            </a:r>
            <a:r>
              <a:rPr lang="ru-RU" dirty="0" smtClean="0"/>
              <a:t> </a:t>
            </a:r>
            <a:r>
              <a:rPr lang="ru-RU" dirty="0" err="1" smtClean="0"/>
              <a:t>ліві</a:t>
            </a:r>
            <a:r>
              <a:rPr lang="ru-RU" dirty="0" smtClean="0"/>
              <a:t>. На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en-US" dirty="0" smtClean="0"/>
              <a:t>V</a:t>
            </a:r>
            <a:r>
              <a:rPr lang="ru-RU" dirty="0" smtClean="0"/>
              <a:t>І </a:t>
            </a:r>
            <a:r>
              <a:rPr lang="ru-RU" dirty="0" err="1" smtClean="0"/>
              <a:t>з’їзді</a:t>
            </a:r>
            <a:r>
              <a:rPr lang="ru-RU" dirty="0" smtClean="0"/>
              <a:t> </a:t>
            </a:r>
            <a:r>
              <a:rPr lang="ru-RU" dirty="0" err="1" smtClean="0"/>
              <a:t>більшовики</a:t>
            </a:r>
            <a:r>
              <a:rPr lang="ru-RU" dirty="0" smtClean="0"/>
              <a:t> взяли курс на </a:t>
            </a:r>
            <a:r>
              <a:rPr lang="ru-RU" dirty="0" err="1" smtClean="0"/>
              <a:t>підготовку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Криза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наростала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Заколот генерала </a:t>
            </a:r>
            <a:r>
              <a:rPr lang="ru-RU" dirty="0" err="1" smtClean="0"/>
              <a:t>Корнілова</a:t>
            </a:r>
            <a:r>
              <a:rPr lang="ru-RU" dirty="0" smtClean="0"/>
              <a:t> (</a:t>
            </a:r>
            <a:r>
              <a:rPr lang="ru-RU" dirty="0" err="1" smtClean="0"/>
              <a:t>серпень</a:t>
            </a:r>
            <a:r>
              <a:rPr lang="ru-RU" dirty="0" smtClean="0"/>
              <a:t> 1917 р.)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серпні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нарада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промислово-фінансових</a:t>
            </a:r>
            <a:r>
              <a:rPr lang="ru-RU" dirty="0" smtClean="0"/>
              <a:t> </a:t>
            </a:r>
            <a:r>
              <a:rPr lang="ru-RU" dirty="0" err="1" smtClean="0"/>
              <a:t>кіл</a:t>
            </a:r>
            <a:r>
              <a:rPr lang="ru-RU" dirty="0" smtClean="0"/>
              <a:t>. На </a:t>
            </a:r>
            <a:r>
              <a:rPr lang="ru-RU" dirty="0" err="1" smtClean="0"/>
              <a:t>неї</a:t>
            </a:r>
            <a:r>
              <a:rPr lang="ru-RU" dirty="0" smtClean="0"/>
              <a:t> генерал </a:t>
            </a:r>
            <a:r>
              <a:rPr lang="ru-RU" dirty="0" err="1" smtClean="0"/>
              <a:t>Л.Корнілов</a:t>
            </a:r>
            <a:r>
              <a:rPr lang="ru-RU" dirty="0" smtClean="0"/>
              <a:t> (</a:t>
            </a:r>
            <a:r>
              <a:rPr lang="ru-RU" dirty="0" err="1" smtClean="0"/>
              <a:t>головнокомандуючий</a:t>
            </a:r>
            <a:r>
              <a:rPr lang="ru-RU" dirty="0" smtClean="0"/>
              <a:t> </a:t>
            </a:r>
            <a:r>
              <a:rPr lang="ru-RU" dirty="0" err="1" smtClean="0"/>
              <a:t>російськими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) </a:t>
            </a:r>
            <a:r>
              <a:rPr lang="ru-RU" dirty="0" err="1" smtClean="0"/>
              <a:t>надіслав</a:t>
            </a:r>
            <a:r>
              <a:rPr lang="ru-RU" dirty="0" smtClean="0"/>
              <a:t> проект </a:t>
            </a:r>
            <a:r>
              <a:rPr lang="ru-RU" dirty="0" err="1" smtClean="0"/>
              <a:t>пропозицій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наведення</a:t>
            </a:r>
            <a:r>
              <a:rPr lang="ru-RU" dirty="0" smtClean="0"/>
              <a:t> порядку в </a:t>
            </a:r>
            <a:r>
              <a:rPr lang="ru-RU" dirty="0" err="1" smtClean="0"/>
              <a:t>Росії</a:t>
            </a:r>
            <a:r>
              <a:rPr lang="ru-RU" dirty="0" smtClean="0"/>
              <a:t>: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воєнного</a:t>
            </a:r>
            <a:r>
              <a:rPr lang="ru-RU" dirty="0" smtClean="0"/>
              <a:t> стану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смертної</a:t>
            </a:r>
            <a:r>
              <a:rPr lang="ru-RU" dirty="0" smtClean="0"/>
              <a:t> кари в </a:t>
            </a:r>
            <a:r>
              <a:rPr lang="ru-RU" dirty="0" err="1" smtClean="0"/>
              <a:t>тилу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s://geomap.com.ua/images/wh10b/worldhistory10_files/image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115600" cy="521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Олександр Керенський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серпня</a:t>
            </a:r>
            <a:r>
              <a:rPr lang="ru-RU" dirty="0" smtClean="0"/>
              <a:t> 1917 р.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Керенським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Корніловим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генерал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надіслав</a:t>
            </a:r>
            <a:r>
              <a:rPr lang="ru-RU" dirty="0" smtClean="0"/>
              <a:t> ультиматум </a:t>
            </a:r>
            <a:r>
              <a:rPr lang="ru-RU" dirty="0" err="1" smtClean="0"/>
              <a:t>Керенському</a:t>
            </a:r>
            <a:r>
              <a:rPr lang="ru-RU" dirty="0" smtClean="0"/>
              <a:t> про передачу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від­дав</a:t>
            </a:r>
            <a:r>
              <a:rPr lang="ru-RU" dirty="0" smtClean="0"/>
              <a:t> наказ </a:t>
            </a:r>
            <a:r>
              <a:rPr lang="ru-RU" dirty="0" err="1" smtClean="0"/>
              <a:t>військам</a:t>
            </a:r>
            <a:r>
              <a:rPr lang="ru-RU" dirty="0" smtClean="0"/>
              <a:t> </a:t>
            </a:r>
            <a:r>
              <a:rPr lang="ru-RU" dirty="0" err="1" smtClean="0"/>
              <a:t>наступати</a:t>
            </a:r>
            <a:r>
              <a:rPr lang="ru-RU" dirty="0" smtClean="0"/>
              <a:t> на Петроград.</a:t>
            </a:r>
          </a:p>
          <a:p>
            <a:r>
              <a:rPr lang="ru-RU" dirty="0" err="1" smtClean="0"/>
              <a:t>Керенський</a:t>
            </a:r>
            <a:r>
              <a:rPr lang="ru-RU" dirty="0" smtClean="0"/>
              <a:t> </a:t>
            </a:r>
            <a:r>
              <a:rPr lang="ru-RU" dirty="0" err="1" smtClean="0"/>
              <a:t>оголосив</a:t>
            </a:r>
            <a:r>
              <a:rPr lang="ru-RU" dirty="0" smtClean="0"/>
              <a:t> </a:t>
            </a:r>
            <a:r>
              <a:rPr lang="ru-RU" dirty="0" err="1" smtClean="0"/>
              <a:t>Корнілова</a:t>
            </a:r>
            <a:r>
              <a:rPr lang="ru-RU" dirty="0" smtClean="0"/>
              <a:t> </a:t>
            </a:r>
            <a:r>
              <a:rPr lang="ru-RU" dirty="0" err="1" smtClean="0"/>
              <a:t>зрадником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за­кликав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революційні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</a:t>
            </a:r>
            <a:r>
              <a:rPr lang="ru-RU" dirty="0" err="1" smtClean="0"/>
              <a:t>революцію</a:t>
            </a:r>
            <a:r>
              <a:rPr lang="ru-RU" dirty="0" smtClean="0"/>
              <a:t>. Для оборони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ревкоми</a:t>
            </a:r>
            <a:r>
              <a:rPr lang="ru-RU" dirty="0" smtClean="0"/>
              <a:t>, </a:t>
            </a:r>
            <a:r>
              <a:rPr lang="ru-RU" dirty="0" err="1" smtClean="0"/>
              <a:t>робітничі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(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гвардія</a:t>
            </a:r>
            <a:r>
              <a:rPr lang="ru-RU" dirty="0" smtClean="0"/>
              <a:t>),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провідну</a:t>
            </a:r>
            <a:r>
              <a:rPr lang="ru-RU" dirty="0" smtClean="0"/>
              <a:t> роль </a:t>
            </a:r>
            <a:r>
              <a:rPr lang="ru-RU" dirty="0" err="1" smtClean="0"/>
              <a:t>відігравали</a:t>
            </a:r>
            <a:r>
              <a:rPr lang="ru-RU" dirty="0" smtClean="0"/>
              <a:t> </a:t>
            </a:r>
            <a:r>
              <a:rPr lang="ru-RU" dirty="0" err="1" smtClean="0"/>
              <a:t>більшовики</a:t>
            </a:r>
            <a:r>
              <a:rPr lang="ru-RU" dirty="0" smtClean="0"/>
              <a:t>.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 </a:t>
            </a:r>
            <a:r>
              <a:rPr lang="ru-RU" dirty="0" err="1" smtClean="0"/>
              <a:t>гарнізон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кронштадтські</a:t>
            </a:r>
            <a:r>
              <a:rPr lang="ru-RU" dirty="0" smtClean="0"/>
              <a:t> моряки. Заколот </a:t>
            </a:r>
            <a:r>
              <a:rPr lang="ru-RU" dirty="0" err="1" smtClean="0"/>
              <a:t>було</a:t>
            </a:r>
            <a:r>
              <a:rPr lang="ru-RU" dirty="0" smtClean="0"/>
              <a:t> придушено, 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 </a:t>
            </a:r>
            <a:r>
              <a:rPr lang="ru-RU" dirty="0" err="1" smtClean="0"/>
              <a:t>заарештовано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4034" name="Picture 2" descr="Результат пошуку зображень за запитом &quot;керенський олександ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323797" cy="496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Тимчасовий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уряд,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авторитет, 1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республікою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призначив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Установчі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збори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1917 р.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розпочала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роботу Демократична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нарада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сформовано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Тимчасову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раду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обрано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склад уряду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Керенським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Підготовка </a:t>
            </a:r>
            <a:r>
              <a:rPr lang="uk-UA" dirty="0" err="1" smtClean="0"/>
              <a:t>більшовтків</a:t>
            </a:r>
            <a:r>
              <a:rPr lang="uk-UA" dirty="0" smtClean="0"/>
              <a:t> до повстання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з</a:t>
            </a:r>
            <a:r>
              <a:rPr lang="ru-RU" dirty="0" smtClean="0"/>
              <a:t> 15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 err="1" smtClean="0"/>
              <a:t>Ленін</a:t>
            </a:r>
            <a:r>
              <a:rPr lang="ru-RU" dirty="0" smtClean="0"/>
              <a:t>, </a:t>
            </a:r>
            <a:r>
              <a:rPr lang="ru-RU" dirty="0" err="1" smtClean="0"/>
              <a:t>знаходячись</a:t>
            </a:r>
            <a:r>
              <a:rPr lang="ru-RU" dirty="0" smtClean="0"/>
              <a:t> у </a:t>
            </a:r>
            <a:r>
              <a:rPr lang="ru-RU" dirty="0" err="1" smtClean="0"/>
              <a:t>підпіллі</a:t>
            </a:r>
            <a:r>
              <a:rPr lang="ru-RU" dirty="0" smtClean="0"/>
              <a:t>, </a:t>
            </a:r>
            <a:r>
              <a:rPr lang="ru-RU" dirty="0" err="1" smtClean="0"/>
              <a:t>звертався</a:t>
            </a:r>
            <a:r>
              <a:rPr lang="ru-RU" dirty="0" smtClean="0"/>
              <a:t> до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листами про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негайної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: "</a:t>
            </a:r>
            <a:r>
              <a:rPr lang="ru-RU" dirty="0" err="1" smtClean="0"/>
              <a:t>Беріть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!", "</a:t>
            </a:r>
            <a:r>
              <a:rPr lang="ru-RU" dirty="0" err="1" smtClean="0"/>
              <a:t>Зволікання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смерть!".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16 </a:t>
            </a:r>
            <a:r>
              <a:rPr lang="ru-RU" dirty="0" err="1" smtClean="0"/>
              <a:t>жовтня</a:t>
            </a:r>
            <a:r>
              <a:rPr lang="ru-RU" dirty="0" smtClean="0"/>
              <a:t> для </a:t>
            </a:r>
            <a:r>
              <a:rPr lang="ru-RU" dirty="0" err="1" smtClean="0"/>
              <a:t>безпосередньої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при </a:t>
            </a:r>
            <a:r>
              <a:rPr lang="ru-RU" dirty="0" err="1" smtClean="0"/>
              <a:t>Петроградській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 створили </a:t>
            </a:r>
            <a:r>
              <a:rPr lang="ru-RU" dirty="0" err="1" smtClean="0"/>
              <a:t>Військово-революційний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поняття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err="1" smtClean="0"/>
              <a:t>Лютнева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революція</a:t>
            </a:r>
            <a:r>
              <a:rPr lang="ru-RU" b="1" i="1" dirty="0" smtClean="0"/>
              <a:t> </a:t>
            </a:r>
            <a:r>
              <a:rPr lang="ru-RU" i="1" dirty="0" smtClean="0"/>
              <a:t>- </a:t>
            </a:r>
            <a:r>
              <a:rPr lang="ru-RU" dirty="0" err="1" smtClean="0"/>
              <a:t>революція</a:t>
            </a:r>
            <a:r>
              <a:rPr lang="ru-RU" dirty="0" smtClean="0"/>
              <a:t> 1917 р. в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мала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самодержавства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</a:t>
            </a:r>
          </a:p>
          <a:p>
            <a:r>
              <a:rPr lang="ru-RU" b="1" i="1" dirty="0" err="1" smtClean="0"/>
              <a:t>Тимчасовий</a:t>
            </a:r>
            <a:r>
              <a:rPr lang="ru-RU" b="1" i="1" dirty="0" smtClean="0"/>
              <a:t> уряд</a:t>
            </a:r>
            <a:r>
              <a:rPr lang="ru-RU" i="1" dirty="0" smtClean="0"/>
              <a:t> -</a:t>
            </a:r>
            <a:r>
              <a:rPr lang="ru-RU" dirty="0" smtClean="0"/>
              <a:t> </a:t>
            </a:r>
            <a:r>
              <a:rPr lang="ru-RU" dirty="0" err="1" smtClean="0"/>
              <a:t>законний</a:t>
            </a:r>
            <a:r>
              <a:rPr lang="ru-RU" dirty="0" smtClean="0"/>
              <a:t> </a:t>
            </a:r>
            <a:r>
              <a:rPr lang="ru-RU" dirty="0" err="1" smtClean="0"/>
              <a:t>уряд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 </a:t>
            </a:r>
            <a:r>
              <a:rPr lang="en-US" dirty="0" smtClean="0"/>
              <a:t>IV 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Лютневої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endParaRPr lang="ru-RU" dirty="0" smtClean="0"/>
          </a:p>
          <a:p>
            <a:r>
              <a:rPr lang="ru-RU" b="1" i="1" dirty="0" err="1" smtClean="0"/>
              <a:t>Петроградська</a:t>
            </a:r>
            <a:r>
              <a:rPr lang="ru-RU" b="1" i="1" dirty="0" smtClean="0"/>
              <a:t> Рада </a:t>
            </a:r>
            <a:r>
              <a:rPr lang="ru-RU" b="1" i="1" dirty="0" err="1" smtClean="0"/>
              <a:t>робітничих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депутатів</a:t>
            </a:r>
            <a:r>
              <a:rPr lang="ru-RU" i="1" dirty="0" smtClean="0"/>
              <a:t> -</a:t>
            </a:r>
            <a:r>
              <a:rPr lang="ru-RU" dirty="0" smtClean="0"/>
              <a:t> </a:t>
            </a:r>
            <a:r>
              <a:rPr lang="ru-RU" dirty="0" err="1" smtClean="0"/>
              <a:t>незаконний</a:t>
            </a:r>
            <a:r>
              <a:rPr lang="ru-RU" dirty="0" smtClean="0"/>
              <a:t>, одна) </a:t>
            </a:r>
            <a:r>
              <a:rPr lang="ru-RU" dirty="0" err="1" smtClean="0"/>
              <a:t>впливовий</a:t>
            </a:r>
            <a:r>
              <a:rPr lang="ru-RU" dirty="0" smtClean="0"/>
              <a:t> орган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Лютневої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endParaRPr lang="ru-RU" dirty="0" smtClean="0"/>
          </a:p>
          <a:p>
            <a:r>
              <a:rPr lang="ru-RU" b="1" i="1" dirty="0" err="1" smtClean="0"/>
              <a:t>Двовладдя</a:t>
            </a:r>
            <a:r>
              <a:rPr lang="ru-RU" i="1" dirty="0" smtClean="0"/>
              <a:t> -</a:t>
            </a:r>
            <a:r>
              <a:rPr lang="ru-RU" dirty="0" smtClean="0"/>
              <a:t> </a:t>
            </a:r>
            <a:r>
              <a:rPr lang="ru-RU" dirty="0" err="1" smtClean="0"/>
              <a:t>ситуація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Лютневої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коли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два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- </a:t>
            </a:r>
            <a:r>
              <a:rPr lang="ru-RU" dirty="0" err="1" smtClean="0"/>
              <a:t>Тимчасовий</a:t>
            </a:r>
            <a:r>
              <a:rPr lang="ru-RU" dirty="0" smtClean="0"/>
              <a:t> уряд та Ради </a:t>
            </a:r>
            <a:r>
              <a:rPr lang="ru-RU" dirty="0" err="1" smtClean="0"/>
              <a:t>депутатів</a:t>
            </a:r>
            <a:endParaRPr lang="ru-RU" dirty="0" smtClean="0"/>
          </a:p>
          <a:p>
            <a:r>
              <a:rPr lang="ru-RU" b="1" i="1" dirty="0" smtClean="0"/>
              <a:t>Диктатура</a:t>
            </a:r>
            <a:r>
              <a:rPr lang="ru-RU" i="1" dirty="0" smtClean="0"/>
              <a:t> -</a:t>
            </a:r>
            <a:r>
              <a:rPr lang="ru-RU" dirty="0" smtClean="0"/>
              <a:t> </a:t>
            </a:r>
            <a:r>
              <a:rPr lang="ru-RU" dirty="0" err="1" smtClean="0"/>
              <a:t>необмежена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у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окремої</a:t>
            </a:r>
            <a:r>
              <a:rPr lang="ru-RU" dirty="0" smtClean="0"/>
              <a:t> особи,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верстви</a:t>
            </a:r>
            <a:r>
              <a:rPr lang="ru-RU" dirty="0" smtClean="0"/>
              <a:t>,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b="1" i="1" dirty="0" err="1" smtClean="0"/>
              <a:t>Більшовики</a:t>
            </a:r>
            <a:r>
              <a:rPr lang="ru-RU" i="1" dirty="0" smtClean="0"/>
              <a:t> -</a:t>
            </a:r>
            <a:r>
              <a:rPr lang="ru-RU" dirty="0" smtClean="0"/>
              <a:t> члени РСДРП (б)</a:t>
            </a:r>
          </a:p>
          <a:p>
            <a:r>
              <a:rPr lang="en-US" b="1" i="1" dirty="0" smtClean="0"/>
              <a:t>II </a:t>
            </a:r>
            <a:r>
              <a:rPr lang="ru-RU" b="1" i="1" dirty="0" err="1" smtClean="0"/>
              <a:t>Всеросійський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з'їзд</a:t>
            </a:r>
            <a:r>
              <a:rPr lang="ru-RU" b="1" i="1" dirty="0" smtClean="0"/>
              <a:t> Рад</a:t>
            </a:r>
            <a:r>
              <a:rPr lang="ru-RU" i="1" dirty="0" smtClean="0"/>
              <a:t> -</a:t>
            </a:r>
            <a:r>
              <a:rPr lang="ru-RU" dirty="0" smtClean="0"/>
              <a:t> </a:t>
            </a:r>
            <a:r>
              <a:rPr lang="ru-RU" dirty="0" err="1" smtClean="0"/>
              <a:t>з'їзд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endParaRPr lang="ru-RU" dirty="0" smtClean="0"/>
          </a:p>
          <a:p>
            <a:r>
              <a:rPr lang="ru-RU" b="1" i="1" dirty="0" smtClean="0"/>
              <a:t>Рада </a:t>
            </a:r>
            <a:r>
              <a:rPr lang="ru-RU" b="1" i="1" dirty="0" err="1" smtClean="0"/>
              <a:t>Народних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Комісарів</a:t>
            </a:r>
            <a:r>
              <a:rPr lang="ru-RU" b="1" i="1" dirty="0" smtClean="0"/>
              <a:t> (РНК)</a:t>
            </a:r>
            <a:r>
              <a:rPr lang="ru-RU" dirty="0" smtClean="0"/>
              <a:t> - уряд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.</a:t>
            </a:r>
          </a:p>
          <a:p>
            <a:r>
              <a:rPr lang="ru-RU" b="1" i="1" dirty="0" err="1" smtClean="0"/>
              <a:t>Установчі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збори</a:t>
            </a:r>
            <a:r>
              <a:rPr lang="ru-RU" i="1" dirty="0" smtClean="0"/>
              <a:t> -</a:t>
            </a:r>
            <a:r>
              <a:rPr lang="ru-RU" dirty="0" smtClean="0"/>
              <a:t> </a:t>
            </a:r>
            <a:r>
              <a:rPr lang="ru-RU" dirty="0" err="1" smtClean="0"/>
              <a:t>збори</a:t>
            </a:r>
            <a:r>
              <a:rPr lang="ru-RU" dirty="0" smtClean="0"/>
              <a:t>, метою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Протягом</a:t>
            </a:r>
            <a:r>
              <a:rPr lang="ru-RU" sz="2400" dirty="0" smtClean="0"/>
              <a:t> 24-25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військові</a:t>
            </a:r>
            <a:r>
              <a:rPr lang="ru-RU" sz="2400" dirty="0" smtClean="0"/>
              <a:t> загони ВРК </a:t>
            </a:r>
            <a:r>
              <a:rPr lang="ru-RU" sz="2400" dirty="0" err="1" smtClean="0"/>
              <a:t>перейшли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наступ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столиці</a:t>
            </a:r>
            <a:r>
              <a:rPr lang="ru-RU" sz="2400" dirty="0" smtClean="0"/>
              <a:t>. </a:t>
            </a:r>
            <a:r>
              <a:rPr lang="ru-RU" sz="2400" dirty="0" err="1" smtClean="0"/>
              <a:t>Керенський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залишив</a:t>
            </a:r>
            <a:r>
              <a:rPr lang="ru-RU" sz="2400" dirty="0" smtClean="0"/>
              <a:t> Петроград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від’їхав</a:t>
            </a:r>
            <a:r>
              <a:rPr lang="ru-RU" sz="2400" dirty="0" smtClean="0"/>
              <a:t> до Пскова.</a:t>
            </a:r>
            <a:endParaRPr lang="ru-RU" sz="2400" dirty="0"/>
          </a:p>
        </p:txBody>
      </p:sp>
      <p:pic>
        <p:nvPicPr>
          <p:cNvPr id="45058" name="Picture 2" descr="https://geomap.com.ua/images/wh10b/worldhistory10_files/image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38599" cy="4419600"/>
          </a:xfrm>
          <a:prstGeom prst="rect">
            <a:avLst/>
          </a:prstGeom>
          <a:noFill/>
        </p:spPr>
      </p:pic>
      <p:pic>
        <p:nvPicPr>
          <p:cNvPr id="45060" name="Picture 4" descr="https://geomap.com.ua/images/wh10b/worldhistory10_files/image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343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Вранці</a:t>
            </a:r>
            <a:r>
              <a:rPr lang="ru-RU" dirty="0" smtClean="0"/>
              <a:t> 25 </a:t>
            </a:r>
            <a:r>
              <a:rPr lang="ru-RU" dirty="0" err="1" smtClean="0"/>
              <a:t>жовтня</a:t>
            </a:r>
            <a:r>
              <a:rPr lang="ru-RU" dirty="0" smtClean="0"/>
              <a:t> 1917 р.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засідання</a:t>
            </a:r>
            <a:r>
              <a:rPr lang="ru-RU" dirty="0" smtClean="0"/>
              <a:t> ЦК РСДРП (б)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Леніна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зажадав</a:t>
            </a:r>
            <a:r>
              <a:rPr lang="ru-RU" dirty="0" smtClean="0"/>
              <a:t> </a:t>
            </a:r>
            <a:r>
              <a:rPr lang="ru-RU" dirty="0" err="1" smtClean="0"/>
              <a:t>рішучих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Зимового</a:t>
            </a:r>
            <a:r>
              <a:rPr lang="ru-RU" dirty="0" smtClean="0"/>
              <a:t> палацу та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ухвалено</a:t>
            </a:r>
            <a:r>
              <a:rPr lang="ru-RU" dirty="0" smtClean="0"/>
              <a:t> склад нового уряду.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Ленін</a:t>
            </a:r>
            <a:r>
              <a:rPr lang="ru-RU" dirty="0" smtClean="0"/>
              <a:t> написав </a:t>
            </a:r>
            <a:r>
              <a:rPr lang="ru-RU" dirty="0" err="1" smtClean="0"/>
              <a:t>відозву</a:t>
            </a:r>
            <a:r>
              <a:rPr lang="ru-RU" dirty="0" smtClean="0"/>
              <a:t> "До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", де </a:t>
            </a:r>
            <a:r>
              <a:rPr lang="ru-RU" dirty="0" err="1" smtClean="0"/>
              <a:t>зазначалося</a:t>
            </a:r>
            <a:r>
              <a:rPr lang="ru-RU" dirty="0" smtClean="0"/>
              <a:t>: "</a:t>
            </a:r>
            <a:r>
              <a:rPr lang="ru-RU" dirty="0" err="1" smtClean="0"/>
              <a:t>Тимчасовий</a:t>
            </a:r>
            <a:r>
              <a:rPr lang="ru-RU" dirty="0" smtClean="0"/>
              <a:t> уряд скинуто, </a:t>
            </a:r>
            <a:r>
              <a:rPr lang="ru-RU" dirty="0" err="1" smtClean="0"/>
              <a:t>влада</a:t>
            </a:r>
            <a:r>
              <a:rPr lang="ru-RU" dirty="0" smtClean="0"/>
              <a:t> в руках Рад!".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поставити</a:t>
            </a:r>
            <a:r>
              <a:rPr lang="ru-RU" dirty="0" smtClean="0"/>
              <a:t> 2-й </a:t>
            </a:r>
            <a:r>
              <a:rPr lang="ru-RU" dirty="0" err="1" smtClean="0"/>
              <a:t>з’їзд</a:t>
            </a:r>
            <a:r>
              <a:rPr lang="ru-RU" dirty="0" smtClean="0"/>
              <a:t> рад перед фактом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2-й </a:t>
            </a:r>
            <a:r>
              <a:rPr lang="ru-RU" dirty="0" err="1" smtClean="0"/>
              <a:t>з’їзд</a:t>
            </a:r>
            <a:r>
              <a:rPr lang="ru-RU" dirty="0" smtClean="0"/>
              <a:t> рад </a:t>
            </a:r>
            <a:r>
              <a:rPr lang="ru-RU" dirty="0" err="1" smtClean="0"/>
              <a:t>робітничих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солдатських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5181600"/>
            <a:ext cx="3810000" cy="944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Леніна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на 2-му </a:t>
            </a:r>
            <a:r>
              <a:rPr lang="ru-RU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з`їзді</a:t>
            </a:r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рад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25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роботу 2-й </a:t>
            </a:r>
            <a:r>
              <a:rPr lang="ru-RU" dirty="0" err="1" smtClean="0"/>
              <a:t>з’їзд</a:t>
            </a:r>
            <a:r>
              <a:rPr lang="ru-RU" dirty="0" smtClean="0"/>
              <a:t> рад </a:t>
            </a:r>
            <a:r>
              <a:rPr lang="ru-RU" dirty="0" err="1" smtClean="0"/>
              <a:t>робітничих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солдатських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. </a:t>
            </a:r>
            <a:r>
              <a:rPr lang="ru-RU" dirty="0" err="1" smtClean="0"/>
              <a:t>Серед</a:t>
            </a:r>
            <a:r>
              <a:rPr lang="ru-RU" dirty="0" smtClean="0"/>
              <a:t> 649 </a:t>
            </a:r>
            <a:r>
              <a:rPr lang="ru-RU" dirty="0" err="1" smtClean="0"/>
              <a:t>делегатів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390 </a:t>
            </a:r>
            <a:r>
              <a:rPr lang="ru-RU" dirty="0" err="1" smtClean="0"/>
              <a:t>більшовиків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делегати</a:t>
            </a:r>
            <a:r>
              <a:rPr lang="ru-RU" dirty="0" smtClean="0"/>
              <a:t> </a:t>
            </a:r>
            <a:r>
              <a:rPr lang="ru-RU" dirty="0" err="1" smtClean="0"/>
              <a:t>виступали</a:t>
            </a:r>
            <a:r>
              <a:rPr lang="ru-RU" dirty="0" smtClean="0"/>
              <a:t> за </a:t>
            </a:r>
            <a:r>
              <a:rPr lang="ru-RU" dirty="0" err="1" smtClean="0"/>
              <a:t>мирне</a:t>
            </a:r>
            <a:r>
              <a:rPr lang="ru-RU" dirty="0" smtClean="0"/>
              <a:t>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, загони ВРК </a:t>
            </a:r>
            <a:r>
              <a:rPr lang="ru-RU" dirty="0" err="1" smtClean="0"/>
              <a:t>близько</a:t>
            </a:r>
            <a:r>
              <a:rPr lang="ru-RU" dirty="0" smtClean="0"/>
              <a:t> 2-ї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 26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заарештували</a:t>
            </a:r>
            <a:r>
              <a:rPr lang="ru-RU" dirty="0" smtClean="0"/>
              <a:t> </a:t>
            </a:r>
            <a:r>
              <a:rPr lang="ru-RU" dirty="0" err="1" smtClean="0"/>
              <a:t>Тимчасовий</a:t>
            </a:r>
            <a:r>
              <a:rPr lang="ru-RU" dirty="0" smtClean="0"/>
              <a:t> уряд.</a:t>
            </a:r>
            <a:endParaRPr lang="ru-RU" dirty="0"/>
          </a:p>
        </p:txBody>
      </p:sp>
      <p:pic>
        <p:nvPicPr>
          <p:cNvPr id="48130" name="Picture 2" descr="https://geomap.com.ua/images/wh10b/worldhistory10_files/image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46351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вечірньому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засіданні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з’їзду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виступив</a:t>
            </a:r>
            <a:r>
              <a:rPr lang="ru-RU" sz="2800" dirty="0" smtClean="0"/>
              <a:t> </a:t>
            </a:r>
            <a:r>
              <a:rPr lang="ru-RU" sz="2800" dirty="0" err="1" smtClean="0"/>
              <a:t>Ленін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запропонував</a:t>
            </a:r>
            <a:r>
              <a:rPr lang="ru-RU" sz="2800" dirty="0" smtClean="0"/>
              <a:t> делегатам </a:t>
            </a:r>
            <a:r>
              <a:rPr lang="ru-RU" sz="2800" dirty="0" err="1" smtClean="0"/>
              <a:t>декрети</a:t>
            </a:r>
            <a:r>
              <a:rPr lang="ru-RU" sz="2800" dirty="0" smtClean="0"/>
              <a:t> про мир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про землю.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2200" y="1676400"/>
            <a:ext cx="3276600" cy="45259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i="1" u="sng" dirty="0" smtClean="0"/>
              <a:t>Декрет про землю </a:t>
            </a:r>
            <a:r>
              <a:rPr lang="ru-RU" b="1" i="1" u="sng" dirty="0" err="1" smtClean="0"/>
              <a:t>містив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таке</a:t>
            </a:r>
            <a:r>
              <a:rPr lang="ru-RU" b="1" i="1" u="sng" dirty="0" smtClean="0"/>
              <a:t>:</a:t>
            </a:r>
          </a:p>
          <a:p>
            <a:r>
              <a:rPr lang="ru-RU" dirty="0" smtClean="0"/>
              <a:t>·   </a:t>
            </a:r>
            <a:r>
              <a:rPr lang="ru-RU" dirty="0" err="1" smtClean="0"/>
              <a:t>націоналізація</a:t>
            </a:r>
            <a:r>
              <a:rPr lang="ru-RU" dirty="0" smtClean="0"/>
              <a:t> та </a:t>
            </a:r>
            <a:r>
              <a:rPr lang="ru-RU" dirty="0" err="1" smtClean="0"/>
              <a:t>конфіскація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поміщицьких</a:t>
            </a:r>
            <a:r>
              <a:rPr lang="ru-RU" dirty="0" smtClean="0"/>
              <a:t> земель та </a:t>
            </a:r>
            <a:r>
              <a:rPr lang="ru-RU" dirty="0" err="1" smtClean="0"/>
              <a:t>їх</a:t>
            </a:r>
            <a:r>
              <a:rPr lang="ru-RU" dirty="0" smtClean="0"/>
              <a:t> передача радам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для </a:t>
            </a:r>
            <a:r>
              <a:rPr lang="ru-RU" dirty="0" err="1" smtClean="0"/>
              <a:t>зрівняльного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(150 </a:t>
            </a:r>
            <a:r>
              <a:rPr lang="ru-RU" dirty="0" err="1" smtClean="0"/>
              <a:t>млн</a:t>
            </a:r>
            <a:r>
              <a:rPr lang="ru-RU" dirty="0" smtClean="0"/>
              <a:t> десятин </a:t>
            </a:r>
            <a:r>
              <a:rPr lang="ru-RU" dirty="0" err="1" smtClean="0"/>
              <a:t>землі</a:t>
            </a:r>
            <a:r>
              <a:rPr lang="ru-RU" dirty="0" smtClean="0"/>
              <a:t>);</a:t>
            </a:r>
          </a:p>
          <a:p>
            <a:r>
              <a:rPr lang="ru-RU" dirty="0" smtClean="0"/>
              <a:t>·   передача селянам </a:t>
            </a:r>
            <a:r>
              <a:rPr lang="ru-RU" dirty="0" err="1" smtClean="0"/>
              <a:t>реманенту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поміщицьких</a:t>
            </a:r>
            <a:r>
              <a:rPr lang="ru-RU" dirty="0" smtClean="0"/>
              <a:t> </a:t>
            </a:r>
            <a:r>
              <a:rPr lang="ru-RU" dirty="0" err="1" smtClean="0"/>
              <a:t>садиб</a:t>
            </a:r>
            <a:r>
              <a:rPr lang="ru-RU" dirty="0" smtClean="0"/>
              <a:t> (на суму 3 </a:t>
            </a:r>
            <a:r>
              <a:rPr lang="ru-RU" dirty="0" err="1" smtClean="0"/>
              <a:t>млн</a:t>
            </a:r>
            <a:r>
              <a:rPr lang="ru-RU" dirty="0" smtClean="0"/>
              <a:t> </a:t>
            </a:r>
            <a:r>
              <a:rPr lang="ru-RU" dirty="0" err="1" smtClean="0"/>
              <a:t>крб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·   </a:t>
            </a:r>
            <a:r>
              <a:rPr lang="ru-RU" dirty="0" err="1" smtClean="0"/>
              <a:t>скасування</a:t>
            </a:r>
            <a:r>
              <a:rPr lang="ru-RU" dirty="0" smtClean="0"/>
              <a:t> боргу селян на суму 3 </a:t>
            </a:r>
            <a:r>
              <a:rPr lang="ru-RU" dirty="0" err="1" smtClean="0"/>
              <a:t>млрд</a:t>
            </a:r>
            <a:r>
              <a:rPr lang="ru-RU" dirty="0" smtClean="0"/>
              <a:t> </a:t>
            </a:r>
            <a:r>
              <a:rPr lang="ru-RU" dirty="0" err="1" smtClean="0"/>
              <a:t>крб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i="1" dirty="0" smtClean="0"/>
              <a:t>Декрет про мир </a:t>
            </a:r>
            <a:r>
              <a:rPr lang="ru-RU" dirty="0" err="1" smtClean="0"/>
              <a:t>проголошував</a:t>
            </a:r>
            <a:r>
              <a:rPr lang="ru-RU" dirty="0" smtClean="0"/>
              <a:t> </a:t>
            </a:r>
            <a:r>
              <a:rPr lang="ru-RU" dirty="0" err="1" smtClean="0"/>
              <a:t>негайне</a:t>
            </a:r>
            <a:r>
              <a:rPr lang="ru-RU" dirty="0" smtClean="0"/>
              <a:t> </a:t>
            </a:r>
            <a:r>
              <a:rPr lang="ru-RU" dirty="0" err="1" smtClean="0"/>
              <a:t>перемир’я</a:t>
            </a:r>
            <a:r>
              <a:rPr lang="ru-RU" dirty="0" smtClean="0"/>
              <a:t> на </a:t>
            </a:r>
            <a:r>
              <a:rPr lang="ru-RU" dirty="0" err="1" smtClean="0"/>
              <a:t>фронті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; початок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воюючими</a:t>
            </a:r>
            <a:r>
              <a:rPr lang="ru-RU" dirty="0" smtClean="0"/>
              <a:t> сторонами; </a:t>
            </a:r>
            <a:r>
              <a:rPr lang="ru-RU" dirty="0" err="1" smtClean="0"/>
              <a:t>укладення</a:t>
            </a:r>
            <a:r>
              <a:rPr lang="ru-RU" dirty="0" smtClean="0"/>
              <a:t> миру без </a:t>
            </a:r>
            <a:r>
              <a:rPr lang="ru-RU" dirty="0" err="1" smtClean="0"/>
              <a:t>анексій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контрибуцій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підсумком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2-го </a:t>
            </a:r>
            <a:r>
              <a:rPr lang="ru-RU" dirty="0" err="1" smtClean="0"/>
              <a:t>з’їзду</a:t>
            </a:r>
            <a:r>
              <a:rPr lang="ru-RU" b="1" dirty="0" err="1" smtClean="0"/>
              <a:t>Жовтневого</a:t>
            </a:r>
            <a:r>
              <a:rPr lang="ru-RU" b="1" dirty="0" smtClean="0"/>
              <a:t> перевороту </a:t>
            </a:r>
            <a:r>
              <a:rPr lang="ru-RU" dirty="0" smtClean="0"/>
              <a:t> рад став </a:t>
            </a:r>
            <a:r>
              <a:rPr lang="ru-RU" dirty="0" err="1" smtClean="0"/>
              <a:t>прихід</a:t>
            </a:r>
            <a:r>
              <a:rPr lang="ru-RU" dirty="0" smtClean="0"/>
              <a:t> до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</a:t>
            </a:r>
            <a:r>
              <a:rPr lang="ru-RU" dirty="0" err="1" smtClean="0"/>
              <a:t>ліворадикального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табору. </a:t>
            </a:r>
            <a:r>
              <a:rPr lang="ru-RU" dirty="0" err="1" smtClean="0"/>
              <a:t>Жовтневий</a:t>
            </a:r>
            <a:r>
              <a:rPr lang="ru-RU" dirty="0" smtClean="0"/>
              <a:t> переворот </a:t>
            </a:r>
            <a:r>
              <a:rPr lang="ru-RU" dirty="0" err="1" smtClean="0"/>
              <a:t>започаткував</a:t>
            </a:r>
            <a:r>
              <a:rPr lang="ru-RU" dirty="0" smtClean="0"/>
              <a:t> </a:t>
            </a:r>
            <a:r>
              <a:rPr lang="ru-RU" dirty="0" err="1" smtClean="0"/>
              <a:t>буремні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докорінно</a:t>
            </a:r>
            <a:r>
              <a:rPr lang="ru-RU" dirty="0" smtClean="0"/>
              <a:t> </a:t>
            </a:r>
            <a:r>
              <a:rPr lang="ru-RU" dirty="0" err="1" smtClean="0"/>
              <a:t>змінили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справили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ХХ 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1/slide/x/XafcF5krpLPdQEi2MShTWxmobKIHjUvqwZ31ResY9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654" y="152400"/>
            <a:ext cx="7795946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дати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23 лютого -</a:t>
            </a:r>
            <a:r>
              <a:rPr lang="ru-RU" dirty="0" smtClean="0"/>
              <a:t> початок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endParaRPr lang="ru-RU" dirty="0" smtClean="0"/>
          </a:p>
          <a:p>
            <a:r>
              <a:rPr lang="ru-RU" i="1" dirty="0" smtClean="0"/>
              <a:t>2 </a:t>
            </a:r>
            <a:r>
              <a:rPr lang="ru-RU" i="1" dirty="0" err="1" smtClean="0"/>
              <a:t>березня</a:t>
            </a:r>
            <a:r>
              <a:rPr lang="ru-RU" i="1" dirty="0" smtClean="0"/>
              <a:t> -</a:t>
            </a:r>
            <a:r>
              <a:rPr lang="ru-RU" dirty="0" smtClean="0"/>
              <a:t>  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</a:t>
            </a:r>
          </a:p>
          <a:p>
            <a:r>
              <a:rPr lang="ru-RU" dirty="0" smtClean="0"/>
              <a:t>-  </a:t>
            </a:r>
            <a:r>
              <a:rPr lang="ru-RU" dirty="0" err="1" smtClean="0"/>
              <a:t>відречення</a:t>
            </a:r>
            <a:r>
              <a:rPr lang="ru-RU" dirty="0" smtClean="0"/>
              <a:t> </a:t>
            </a:r>
            <a:r>
              <a:rPr lang="ru-RU" dirty="0" err="1" smtClean="0"/>
              <a:t>Миколи</a:t>
            </a:r>
            <a:r>
              <a:rPr lang="ru-RU" dirty="0" smtClean="0"/>
              <a:t> </a:t>
            </a:r>
            <a:r>
              <a:rPr lang="en-US" dirty="0" smtClean="0"/>
              <a:t>II</a:t>
            </a:r>
          </a:p>
          <a:p>
            <a:r>
              <a:rPr lang="ru-RU" i="1" dirty="0" err="1" smtClean="0"/>
              <a:t>квітень</a:t>
            </a:r>
            <a:r>
              <a:rPr lang="ru-RU" i="1" dirty="0" smtClean="0"/>
              <a:t> -</a:t>
            </a:r>
            <a:r>
              <a:rPr lang="ru-RU" dirty="0" smtClean="0"/>
              <a:t> </a:t>
            </a:r>
            <a:r>
              <a:rPr lang="ru-RU" dirty="0" err="1" smtClean="0"/>
              <a:t>урядова</a:t>
            </a:r>
            <a:r>
              <a:rPr lang="ru-RU" dirty="0" smtClean="0"/>
              <a:t> криза, </a:t>
            </a:r>
            <a:r>
              <a:rPr lang="ru-RU" dirty="0" err="1" smtClean="0"/>
              <a:t>спричинена</a:t>
            </a:r>
            <a:r>
              <a:rPr lang="ru-RU" dirty="0" smtClean="0"/>
              <a:t> </a:t>
            </a:r>
            <a:r>
              <a:rPr lang="ru-RU" dirty="0" err="1" smtClean="0"/>
              <a:t>заявою</a:t>
            </a:r>
            <a:r>
              <a:rPr lang="ru-RU" dirty="0" smtClean="0"/>
              <a:t> </a:t>
            </a:r>
            <a:r>
              <a:rPr lang="ru-RU" dirty="0" err="1" smtClean="0"/>
              <a:t>міністра</a:t>
            </a:r>
            <a:r>
              <a:rPr lang="ru-RU" dirty="0" smtClean="0"/>
              <a:t> П. </a:t>
            </a:r>
            <a:r>
              <a:rPr lang="ru-RU" dirty="0" err="1" smtClean="0"/>
              <a:t>Мілюкова</a:t>
            </a:r>
            <a:r>
              <a:rPr lang="ru-RU" dirty="0" smtClean="0"/>
              <a:t> про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до </a:t>
            </a:r>
            <a:r>
              <a:rPr lang="ru-RU" dirty="0" err="1" smtClean="0"/>
              <a:t>переможного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endParaRPr lang="ru-RU" dirty="0" smtClean="0"/>
          </a:p>
          <a:p>
            <a:r>
              <a:rPr lang="ru-RU" i="1" dirty="0" smtClean="0"/>
              <a:t>3 </a:t>
            </a:r>
            <a:r>
              <a:rPr lang="ru-RU" i="1" dirty="0" err="1" smtClean="0"/>
              <a:t>липня</a:t>
            </a:r>
            <a:r>
              <a:rPr lang="ru-RU" i="1" dirty="0" smtClean="0"/>
              <a:t> 1917 р. -</a:t>
            </a:r>
            <a:r>
              <a:rPr lang="ru-RU" dirty="0" smtClean="0"/>
              <a:t> перша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більшовиків</a:t>
            </a:r>
            <a:r>
              <a:rPr lang="ru-RU" dirty="0" smtClean="0"/>
              <a:t> </a:t>
            </a:r>
            <a:r>
              <a:rPr lang="ru-RU" dirty="0" err="1" smtClean="0"/>
              <a:t>захопити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endParaRPr lang="ru-RU" dirty="0" smtClean="0"/>
          </a:p>
          <a:p>
            <a:r>
              <a:rPr lang="ru-RU" i="1" dirty="0" err="1" smtClean="0"/>
              <a:t>серпень</a:t>
            </a:r>
            <a:r>
              <a:rPr lang="ru-RU" i="1" dirty="0" smtClean="0"/>
              <a:t> -</a:t>
            </a:r>
            <a:r>
              <a:rPr lang="ru-RU" dirty="0" smtClean="0"/>
              <a:t>  </a:t>
            </a:r>
            <a:r>
              <a:rPr lang="ru-RU" dirty="0" err="1" smtClean="0"/>
              <a:t>військовий</a:t>
            </a:r>
            <a:r>
              <a:rPr lang="ru-RU" dirty="0" smtClean="0"/>
              <a:t> заколот генерала Л. Корнилова</a:t>
            </a:r>
          </a:p>
          <a:p>
            <a:r>
              <a:rPr lang="ru-RU" i="1" dirty="0" smtClean="0"/>
              <a:t>25 </a:t>
            </a:r>
            <a:r>
              <a:rPr lang="ru-RU" i="1" dirty="0" err="1" smtClean="0"/>
              <a:t>жовтня</a:t>
            </a:r>
            <a:r>
              <a:rPr lang="ru-RU" i="1" dirty="0" smtClean="0"/>
              <a:t> 1917 р. -</a:t>
            </a:r>
            <a:r>
              <a:rPr lang="ru-RU" dirty="0" smtClean="0"/>
              <a:t> </a:t>
            </a:r>
            <a:r>
              <a:rPr lang="ru-RU" dirty="0" err="1" smtClean="0"/>
              <a:t>Жовтнева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endParaRPr lang="ru-RU" dirty="0" smtClean="0"/>
          </a:p>
          <a:p>
            <a:r>
              <a:rPr lang="ru-RU" i="1" dirty="0" smtClean="0"/>
              <a:t>26 </a:t>
            </a:r>
            <a:r>
              <a:rPr lang="ru-RU" i="1" dirty="0" err="1" smtClean="0"/>
              <a:t>жовтня</a:t>
            </a:r>
            <a:r>
              <a:rPr lang="ru-RU" i="1" dirty="0" smtClean="0"/>
              <a:t> –</a:t>
            </a:r>
            <a:r>
              <a:rPr lang="ru-RU" dirty="0" smtClean="0"/>
              <a:t> 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уряду; </a:t>
            </a:r>
            <a:r>
              <a:rPr lang="ru-RU" dirty="0" err="1" smtClean="0"/>
              <a:t>перемога</a:t>
            </a:r>
            <a:r>
              <a:rPr lang="ru-RU" dirty="0" smtClean="0"/>
              <a:t> </a:t>
            </a:r>
            <a:r>
              <a:rPr lang="ru-RU" dirty="0" err="1" smtClean="0"/>
              <a:t>більшовицького</a:t>
            </a:r>
            <a:r>
              <a:rPr lang="ru-RU" dirty="0" smtClean="0"/>
              <a:t> </a:t>
            </a:r>
            <a:r>
              <a:rPr lang="ru-RU" dirty="0" err="1" smtClean="0"/>
              <a:t>збройного</a:t>
            </a:r>
            <a:r>
              <a:rPr lang="ru-RU" dirty="0" smtClean="0"/>
              <a:t> </a:t>
            </a:r>
            <a:r>
              <a:rPr lang="ru-RU" dirty="0" err="1" smtClean="0"/>
              <a:t>виступу</a:t>
            </a:r>
            <a:endParaRPr lang="ru-RU" dirty="0" smtClean="0"/>
          </a:p>
          <a:p>
            <a:r>
              <a:rPr lang="ru-RU" i="1" dirty="0" smtClean="0"/>
              <a:t>1918 р., 5- 6 </a:t>
            </a:r>
            <a:r>
              <a:rPr lang="ru-RU" i="1" dirty="0" err="1" smtClean="0"/>
              <a:t>січня</a:t>
            </a:r>
            <a:r>
              <a:rPr lang="ru-RU" i="1" dirty="0" smtClean="0"/>
              <a:t> -</a:t>
            </a:r>
            <a:r>
              <a:rPr lang="ru-RU" dirty="0" smtClean="0"/>
              <a:t> 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endParaRPr lang="ru-RU" dirty="0" smtClean="0"/>
          </a:p>
          <a:p>
            <a:r>
              <a:rPr lang="ru-RU" i="1" dirty="0" smtClean="0"/>
              <a:t>6 </a:t>
            </a:r>
            <a:r>
              <a:rPr lang="ru-RU" i="1" dirty="0" err="1" smtClean="0"/>
              <a:t>січня</a:t>
            </a:r>
            <a:r>
              <a:rPr lang="ru-RU" i="1" dirty="0" smtClean="0"/>
              <a:t> 1918 р. -</a:t>
            </a:r>
            <a:r>
              <a:rPr lang="ru-RU" dirty="0" smtClean="0"/>
              <a:t> </a:t>
            </a:r>
            <a:r>
              <a:rPr lang="ru-RU" dirty="0" err="1" smtClean="0"/>
              <a:t>розгон</a:t>
            </a:r>
            <a:r>
              <a:rPr lang="ru-RU" dirty="0" smtClean="0"/>
              <a:t> </a:t>
            </a:r>
            <a:r>
              <a:rPr lang="ru-RU" dirty="0" err="1" smtClean="0"/>
              <a:t>більшовиками</a:t>
            </a:r>
            <a:r>
              <a:rPr lang="ru-RU" dirty="0" smtClean="0"/>
              <a:t> </a:t>
            </a:r>
            <a:r>
              <a:rPr lang="ru-RU" dirty="0" err="1" smtClean="0"/>
              <a:t>Установчих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endParaRPr lang="ru-RU" dirty="0" smtClean="0"/>
          </a:p>
          <a:p>
            <a:r>
              <a:rPr lang="ru-RU" i="1" dirty="0" smtClean="0"/>
              <a:t>1918– 1920(22) </a:t>
            </a:r>
            <a:r>
              <a:rPr lang="ru-RU" i="1" dirty="0" err="1" smtClean="0"/>
              <a:t>рр</a:t>
            </a:r>
            <a:r>
              <a:rPr lang="ru-RU" i="1" dirty="0" smtClean="0"/>
              <a:t>. –</a:t>
            </a:r>
            <a:r>
              <a:rPr lang="ru-RU" dirty="0" smtClean="0"/>
              <a:t>  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Передумови Лютневої революції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Перша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стала </a:t>
            </a:r>
            <a:r>
              <a:rPr lang="ru-RU" dirty="0" err="1" smtClean="0"/>
              <a:t>важким</a:t>
            </a:r>
            <a:r>
              <a:rPr lang="ru-RU" dirty="0" smtClean="0"/>
              <a:t> </a:t>
            </a:r>
            <a:r>
              <a:rPr lang="ru-RU" dirty="0" err="1" smtClean="0"/>
              <a:t>випробуванням</a:t>
            </a:r>
            <a:r>
              <a:rPr lang="ru-RU" dirty="0" smtClean="0"/>
              <a:t> для </a:t>
            </a:r>
            <a:r>
              <a:rPr lang="ru-RU" dirty="0" err="1" smtClean="0"/>
              <a:t>Росії</a:t>
            </a:r>
            <a:r>
              <a:rPr lang="ru-RU" dirty="0" smtClean="0"/>
              <a:t>. На початку 1917 р. стан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r>
              <a:rPr lang="ru-RU" dirty="0" err="1" smtClean="0"/>
              <a:t>призвели</a:t>
            </a:r>
            <a:r>
              <a:rPr lang="ru-RU" dirty="0" smtClean="0"/>
              <a:t> до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напруженості</a:t>
            </a:r>
            <a:r>
              <a:rPr lang="ru-RU" dirty="0" smtClean="0"/>
              <a:t>,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невдоволення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охопило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ліберальну</a:t>
            </a:r>
            <a:r>
              <a:rPr lang="ru-RU" dirty="0" smtClean="0"/>
              <a:t> </a:t>
            </a:r>
            <a:r>
              <a:rPr lang="ru-RU" dirty="0" err="1" smtClean="0"/>
              <a:t>громадськість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переважну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трудящих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uk-UA" dirty="0" smtClean="0"/>
              <a:t>Передумови Лютневої революції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990600"/>
            <a:ext cx="6019800" cy="54864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Австро-Угорщиною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Османською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«не косив»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призову.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прогнилість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царського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режиму,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нечуване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казнокрадство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неграмотність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чиновництва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фронтах,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голод,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солдат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незрозумілої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більшовицькою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агітацією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Лютневої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1917 став Петроград.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Сірничком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спричинив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Петрограді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вистачало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запустили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провокатори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антивоєнні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мітинги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4" descr="Очередь за хле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581400" cy="26645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4800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Черга за хлібом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629400" cy="609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Причини революції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097" y="1219200"/>
            <a:ext cx="7619897" cy="1066800"/>
            <a:chOff x="1388" y="1344"/>
            <a:chExt cx="3068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756" y="1419"/>
              <a:ext cx="2700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uk-UA" b="1" dirty="0" smtClean="0"/>
                <a:t>Самодержавство</a:t>
              </a:r>
              <a:r>
                <a:rPr lang="uk-UA" dirty="0" smtClean="0"/>
                <a:t> , яке заважало </a:t>
              </a:r>
            </a:p>
            <a:p>
              <a:r>
                <a:rPr lang="uk-UA" dirty="0" smtClean="0"/>
                <a:t>демократичному розвитку</a:t>
              </a:r>
              <a:endParaRPr lang="en-US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388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480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524000" y="2133600"/>
            <a:ext cx="7620000" cy="1600200"/>
            <a:chOff x="1296" y="1824"/>
            <a:chExt cx="2981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41" y="1920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457200" y="3962400"/>
            <a:ext cx="5867400" cy="1219200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968" y="2414"/>
              <a:ext cx="1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1447800" y="5105400"/>
            <a:ext cx="7315200" cy="1752600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590800" y="25908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невирішеність</a:t>
            </a:r>
            <a:r>
              <a:rPr lang="ru-RU" b="1" dirty="0" smtClean="0"/>
              <a:t> аграрного </a:t>
            </a:r>
            <a:r>
              <a:rPr lang="ru-RU" b="1" dirty="0" err="1" smtClean="0"/>
              <a:t>питання</a:t>
            </a:r>
            <a:r>
              <a:rPr lang="ru-RU" dirty="0" smtClean="0"/>
              <a:t>: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поміщицького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безземелля</a:t>
            </a:r>
            <a:r>
              <a:rPr lang="ru-RU" dirty="0" smtClean="0"/>
              <a:t>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селян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52600" y="43434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невирішеність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971800" y="5486400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невдалої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Завданнями</a:t>
            </a:r>
            <a:r>
              <a:rPr lang="ru-RU" i="1" dirty="0" smtClean="0"/>
              <a:t> </a:t>
            </a:r>
            <a:r>
              <a:rPr lang="ru-RU" i="1" dirty="0" err="1" smtClean="0"/>
              <a:t>революції</a:t>
            </a:r>
            <a:r>
              <a:rPr lang="ru-RU" i="1" dirty="0" smtClean="0"/>
              <a:t> в </a:t>
            </a:r>
            <a:r>
              <a:rPr lang="ru-RU" i="1" dirty="0" err="1" smtClean="0"/>
              <a:t>Росії</a:t>
            </a:r>
            <a:r>
              <a:rPr lang="ru-RU" i="1" dirty="0" smtClean="0"/>
              <a:t> </a:t>
            </a:r>
            <a:r>
              <a:rPr lang="ru-RU" i="1" dirty="0" err="1" smtClean="0"/>
              <a:t>були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4800600" cy="8382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Початок революції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304800"/>
            <a:ext cx="4038600" cy="655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породжені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негаразди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1917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імперію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мобілізовано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нестача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Петрограді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лютому 1917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залишалось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10-12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загрожували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виживанню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Результат пошуку зображень за запитом &quot;революція в росії 1917 рок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328253" cy="2743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3810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23 лютого 1917 р. (за старим стилем) 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Путиловському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заводі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розпочався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страйк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28 лютого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страйкували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240 тис.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стихійний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невдоволення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невирішенністю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1145</Words>
  <Application>Microsoft Office PowerPoint</Application>
  <PresentationFormat>Экран (4:3)</PresentationFormat>
  <Paragraphs>139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Російська революція 1917 року</vt:lpstr>
      <vt:lpstr>Мета </vt:lpstr>
      <vt:lpstr>Основні поняття: </vt:lpstr>
      <vt:lpstr>Основні дати</vt:lpstr>
      <vt:lpstr>Передумови Лютневої революції</vt:lpstr>
      <vt:lpstr>Передумови Лютневої революції</vt:lpstr>
      <vt:lpstr>Причини революції</vt:lpstr>
      <vt:lpstr>Завданнями революції в Росії були</vt:lpstr>
      <vt:lpstr>Початок революції</vt:lpstr>
      <vt:lpstr>Презентация PowerPoint</vt:lpstr>
      <vt:lpstr>Презентация PowerPoint</vt:lpstr>
      <vt:lpstr>Микола ІІ з  родиною</vt:lpstr>
      <vt:lpstr>Боротьба за владу</vt:lpstr>
      <vt:lpstr>Презентация PowerPoint</vt:lpstr>
      <vt:lpstr>1 березня 1917 р. виконком Петроградської ради видав наказ № 1, адресований військам Петроградського гарнізону. Згідно з ним</vt:lpstr>
      <vt:lpstr>3-го березня 1917 р.</vt:lpstr>
      <vt:lpstr>Презентация PowerPoint</vt:lpstr>
      <vt:lpstr>Двовладдя </vt:lpstr>
      <vt:lpstr>Презентация PowerPoint</vt:lpstr>
      <vt:lpstr>Розкол революційного руху</vt:lpstr>
      <vt:lpstr> Володимир Ілліч Ульянов (Ленін)</vt:lpstr>
      <vt:lpstr>кризи Тимчасового уряду</vt:lpstr>
      <vt:lpstr>У червні 1917 р. у Петрограді відбувся 1-й з’їзд рад</vt:lpstr>
      <vt:lpstr>Презентация PowerPoint</vt:lpstr>
      <vt:lpstr>Презентация PowerPoint</vt:lpstr>
      <vt:lpstr>Заколот генерала Корнілова (серпень 1917 р.)</vt:lpstr>
      <vt:lpstr>Олександр Керенський</vt:lpstr>
      <vt:lpstr>Презентация PowerPoint</vt:lpstr>
      <vt:lpstr>Підготовка більшовтків до повстання</vt:lpstr>
      <vt:lpstr>Протягом 24-25 жовтня військові загони ВРК перейшли в наступ і захопили важливі об’єкти в столиці. Керенський залишив Петроград і від’їхав до Пскова.</vt:lpstr>
      <vt:lpstr>Презентация PowerPoint</vt:lpstr>
      <vt:lpstr>2-й з’їзд рад робітничих і солдатських депутатів.</vt:lpstr>
      <vt:lpstr>На вечірньому засіданні з’їзду виступив Ленін. Він запропонував делегатам декрети про мир і про землю.</vt:lpstr>
      <vt:lpstr>Презентация PowerPoint</vt:lpstr>
      <vt:lpstr>Презентация PowerPoint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Sergey</cp:lastModifiedBy>
  <cp:revision>75</cp:revision>
  <dcterms:created xsi:type="dcterms:W3CDTF">2015-12-09T15:59:37Z</dcterms:created>
  <dcterms:modified xsi:type="dcterms:W3CDTF">2020-08-18T09:28:02Z</dcterms:modified>
</cp:coreProperties>
</file>