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24"/>
  </p:notesMasterIdLst>
  <p:sldIdLst>
    <p:sldId id="273" r:id="rId2"/>
    <p:sldId id="278" r:id="rId3"/>
    <p:sldId id="275" r:id="rId4"/>
    <p:sldId id="276" r:id="rId5"/>
    <p:sldId id="277" r:id="rId6"/>
    <p:sldId id="257" r:id="rId7"/>
    <p:sldId id="259" r:id="rId8"/>
    <p:sldId id="271" r:id="rId9"/>
    <p:sldId id="279" r:id="rId10"/>
    <p:sldId id="283" r:id="rId11"/>
    <p:sldId id="282" r:id="rId12"/>
    <p:sldId id="267" r:id="rId13"/>
    <p:sldId id="290" r:id="rId14"/>
    <p:sldId id="291" r:id="rId15"/>
    <p:sldId id="269" r:id="rId16"/>
    <p:sldId id="270" r:id="rId17"/>
    <p:sldId id="284" r:id="rId18"/>
    <p:sldId id="285" r:id="rId19"/>
    <p:sldId id="286" r:id="rId20"/>
    <p:sldId id="287" r:id="rId21"/>
    <p:sldId id="292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8" autoAdjust="0"/>
  </p:normalViewPr>
  <p:slideViewPr>
    <p:cSldViewPr snapToGrid="0">
      <p:cViewPr>
        <p:scale>
          <a:sx n="102" d="100"/>
          <a:sy n="102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7EB6F-C097-4CE7-9EE8-610EDC90C89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81CB6-EEBC-4B99-B1A5-E3BF6AE104E0}">
      <dgm:prSet/>
      <dgm:spPr/>
      <dgm:t>
        <a:bodyPr/>
        <a:lstStyle/>
        <a:p>
          <a:pPr rtl="0"/>
          <a:r>
            <a:rPr lang="uk-UA" dirty="0" smtClean="0"/>
            <a:t>Справа не в тому, про що говорять, а в тому, як про це говорять.</a:t>
          </a:r>
          <a:endParaRPr lang="ru-RU" dirty="0"/>
        </a:p>
      </dgm:t>
    </dgm:pt>
    <dgm:pt modelId="{72BA85D7-B27A-4454-98D9-93D1F5070019}" type="parTrans" cxnId="{6A668C4D-FABC-4D6A-BCF5-DB270451ECAE}">
      <dgm:prSet/>
      <dgm:spPr/>
      <dgm:t>
        <a:bodyPr/>
        <a:lstStyle/>
        <a:p>
          <a:endParaRPr lang="ru-RU"/>
        </a:p>
      </dgm:t>
    </dgm:pt>
    <dgm:pt modelId="{2483A358-301D-425E-97C8-F52091A9E62E}" type="sibTrans" cxnId="{6A668C4D-FABC-4D6A-BCF5-DB270451ECAE}">
      <dgm:prSet/>
      <dgm:spPr/>
      <dgm:t>
        <a:bodyPr/>
        <a:lstStyle/>
        <a:p>
          <a:endParaRPr lang="ru-RU"/>
        </a:p>
      </dgm:t>
    </dgm:pt>
    <dgm:pt modelId="{C5E85B27-01C1-4CAB-8121-2CC5203006D4}" type="pres">
      <dgm:prSet presAssocID="{E997EB6F-C097-4CE7-9EE8-610EDC90C8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AE643-9063-4888-AC5A-F2444759E61F}" type="pres">
      <dgm:prSet presAssocID="{5C581CB6-EEBC-4B99-B1A5-E3BF6AE104E0}" presName="parTxOnly" presStyleLbl="node1" presStyleIdx="0" presStyleCnt="1" custLinFactNeighborX="811" custLinFactNeighborY="-47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88F32-4218-405C-ADC6-59C99A6BD995}" type="presOf" srcId="{E997EB6F-C097-4CE7-9EE8-610EDC90C89A}" destId="{C5E85B27-01C1-4CAB-8121-2CC5203006D4}" srcOrd="0" destOrd="0" presId="urn:microsoft.com/office/officeart/2005/8/layout/hChevron3"/>
    <dgm:cxn modelId="{1DAC801B-88AA-4666-92A5-769F8ACB5E8A}" type="presOf" srcId="{5C581CB6-EEBC-4B99-B1A5-E3BF6AE104E0}" destId="{4B5AE643-9063-4888-AC5A-F2444759E61F}" srcOrd="0" destOrd="0" presId="urn:microsoft.com/office/officeart/2005/8/layout/hChevron3"/>
    <dgm:cxn modelId="{6A668C4D-FABC-4D6A-BCF5-DB270451ECAE}" srcId="{E997EB6F-C097-4CE7-9EE8-610EDC90C89A}" destId="{5C581CB6-EEBC-4B99-B1A5-E3BF6AE104E0}" srcOrd="0" destOrd="0" parTransId="{72BA85D7-B27A-4454-98D9-93D1F5070019}" sibTransId="{2483A358-301D-425E-97C8-F52091A9E62E}"/>
    <dgm:cxn modelId="{6FC04F90-4000-47A5-9605-D096A4E96685}" type="presParOf" srcId="{C5E85B27-01C1-4CAB-8121-2CC5203006D4}" destId="{4B5AE643-9063-4888-AC5A-F2444759E61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57424E-E6D9-474A-98B3-9A307CC952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162E4-A98A-46DB-B7C6-AA544D196EDD}">
      <dgm:prSet/>
      <dgm:spPr/>
      <dgm:t>
        <a:bodyPr/>
        <a:lstStyle/>
        <a:p>
          <a:pPr rtl="0"/>
          <a:r>
            <a:rPr lang="ru-RU" dirty="0" err="1" smtClean="0"/>
            <a:t>Кінець</a:t>
          </a:r>
          <a:r>
            <a:rPr lang="ru-RU" dirty="0" smtClean="0"/>
            <a:t> Х</a:t>
          </a:r>
          <a:r>
            <a:rPr lang="en-US" dirty="0" smtClean="0"/>
            <a:t>V</a:t>
          </a:r>
          <a:r>
            <a:rPr lang="ru-RU" dirty="0" smtClean="0"/>
            <a:t>ІІ - початок Х</a:t>
          </a:r>
          <a:r>
            <a:rPr lang="en-US" dirty="0" smtClean="0"/>
            <a:t>V</a:t>
          </a:r>
          <a:r>
            <a:rPr lang="ru-RU" dirty="0" smtClean="0"/>
            <a:t>ІІІ ст. -  </a:t>
          </a:r>
          <a:r>
            <a:rPr lang="ru-RU" dirty="0" err="1" smtClean="0"/>
            <a:t>часи</a:t>
          </a:r>
          <a:r>
            <a:rPr lang="ru-RU" dirty="0" smtClean="0"/>
            <a:t> </a:t>
          </a:r>
          <a:r>
            <a:rPr lang="ru-RU" dirty="0" err="1" smtClean="0"/>
            <a:t>розквіту</a:t>
          </a:r>
          <a:r>
            <a:rPr lang="ru-RU" dirty="0" smtClean="0"/>
            <a:t> риторики як </a:t>
          </a:r>
          <a:r>
            <a:rPr lang="ru-RU" dirty="0" err="1" smtClean="0"/>
            <a:t>навчальної</a:t>
          </a:r>
          <a:r>
            <a:rPr lang="ru-RU" dirty="0" smtClean="0"/>
            <a:t> </a:t>
          </a:r>
          <a:r>
            <a:rPr lang="ru-RU" dirty="0" err="1" smtClean="0"/>
            <a:t>дисципліни</a:t>
          </a:r>
          <a:r>
            <a:rPr lang="ru-RU" dirty="0" smtClean="0"/>
            <a:t>, коли вона </a:t>
          </a:r>
          <a:r>
            <a:rPr lang="ru-RU" dirty="0" err="1" smtClean="0"/>
            <a:t>викладалась</a:t>
          </a:r>
          <a:r>
            <a:rPr lang="ru-RU" dirty="0" smtClean="0"/>
            <a:t> у </a:t>
          </a:r>
          <a:r>
            <a:rPr lang="ru-RU" dirty="0" err="1" smtClean="0"/>
            <a:t>Києво-Могилянської</a:t>
          </a:r>
          <a:r>
            <a:rPr lang="ru-RU" dirty="0" smtClean="0"/>
            <a:t> </a:t>
          </a:r>
          <a:r>
            <a:rPr lang="ru-RU" dirty="0" err="1" smtClean="0"/>
            <a:t>академії</a:t>
          </a:r>
          <a:r>
            <a:rPr lang="ru-RU" dirty="0" smtClean="0"/>
            <a:t>.</a:t>
          </a:r>
          <a:endParaRPr lang="ru-RU" dirty="0"/>
        </a:p>
      </dgm:t>
    </dgm:pt>
    <dgm:pt modelId="{2D31D2F0-776B-4A74-8845-4905EE780E5D}" type="parTrans" cxnId="{2E73F551-A4B4-4426-8916-234E32C7C4B6}">
      <dgm:prSet/>
      <dgm:spPr/>
      <dgm:t>
        <a:bodyPr/>
        <a:lstStyle/>
        <a:p>
          <a:endParaRPr lang="ru-RU"/>
        </a:p>
      </dgm:t>
    </dgm:pt>
    <dgm:pt modelId="{FE5C65AA-EF58-4F01-8A40-8ACE92065110}" type="sibTrans" cxnId="{2E73F551-A4B4-4426-8916-234E32C7C4B6}">
      <dgm:prSet/>
      <dgm:spPr/>
      <dgm:t>
        <a:bodyPr/>
        <a:lstStyle/>
        <a:p>
          <a:endParaRPr lang="ru-RU"/>
        </a:p>
      </dgm:t>
    </dgm:pt>
    <dgm:pt modelId="{4B1AE88A-4C60-4BBA-95E3-66AA1063AD12}" type="pres">
      <dgm:prSet presAssocID="{8157424E-E6D9-474A-98B3-9A307CC952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5D3B0-4D63-476C-92DF-A41034E55689}" type="pres">
      <dgm:prSet presAssocID="{0A0162E4-A98A-46DB-B7C6-AA544D196E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3F551-A4B4-4426-8916-234E32C7C4B6}" srcId="{8157424E-E6D9-474A-98B3-9A307CC952C6}" destId="{0A0162E4-A98A-46DB-B7C6-AA544D196EDD}" srcOrd="0" destOrd="0" parTransId="{2D31D2F0-776B-4A74-8845-4905EE780E5D}" sibTransId="{FE5C65AA-EF58-4F01-8A40-8ACE92065110}"/>
    <dgm:cxn modelId="{6A6FF11B-341E-4591-B88E-DEBD1E1A15BE}" type="presOf" srcId="{8157424E-E6D9-474A-98B3-9A307CC952C6}" destId="{4B1AE88A-4C60-4BBA-95E3-66AA1063AD12}" srcOrd="0" destOrd="0" presId="urn:microsoft.com/office/officeart/2005/8/layout/vList2"/>
    <dgm:cxn modelId="{D07C80D6-56F5-4250-8BFE-55FC82F86AEE}" type="presOf" srcId="{0A0162E4-A98A-46DB-B7C6-AA544D196EDD}" destId="{4885D3B0-4D63-476C-92DF-A41034E55689}" srcOrd="0" destOrd="0" presId="urn:microsoft.com/office/officeart/2005/8/layout/vList2"/>
    <dgm:cxn modelId="{9DD03E15-567D-4503-BA2C-1DABA09D1E92}" type="presParOf" srcId="{4B1AE88A-4C60-4BBA-95E3-66AA1063AD12}" destId="{4885D3B0-4D63-476C-92DF-A41034E556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84EE29-0C49-4AC4-85B3-C588D8DCC0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08229-EC78-471A-B4E5-C668C598D1AE}">
      <dgm:prSet custT="1"/>
      <dgm:spPr/>
      <dgm:t>
        <a:bodyPr/>
        <a:lstStyle/>
        <a:p>
          <a:pPr algn="ctr" rtl="0"/>
          <a:r>
            <a:rPr lang="ru-RU" sz="2800" b="1" dirty="0" err="1" smtClean="0"/>
            <a:t>Григорій</a:t>
          </a:r>
          <a:r>
            <a:rPr lang="ru-RU" sz="2800" b="1" dirty="0" smtClean="0"/>
            <a:t> Сковорода</a:t>
          </a:r>
        </a:p>
        <a:p>
          <a:pPr algn="ctr" rtl="0"/>
          <a:r>
            <a:rPr lang="ru-RU" sz="2800" b="1" dirty="0" smtClean="0"/>
            <a:t> (1722 — 1794) – </a:t>
          </a:r>
          <a:r>
            <a:rPr lang="ru-RU" sz="2800" b="1" dirty="0" err="1" smtClean="0"/>
            <a:t>мандрівний</a:t>
          </a:r>
          <a:r>
            <a:rPr lang="ru-RU" sz="2800" b="1" dirty="0" smtClean="0"/>
            <a:t> </a:t>
          </a:r>
          <a:r>
            <a:rPr lang="ru-RU" sz="2800" b="1" dirty="0" err="1" smtClean="0"/>
            <a:t>філософ</a:t>
          </a:r>
          <a:r>
            <a:rPr lang="ru-RU" sz="2800" b="1" dirty="0" smtClean="0"/>
            <a:t>, поет, педагог, </a:t>
          </a:r>
          <a:r>
            <a:rPr lang="ru-RU" sz="2800" b="1" dirty="0" err="1" smtClean="0"/>
            <a:t>просвітитель</a:t>
          </a:r>
          <a:r>
            <a:rPr lang="ru-RU" sz="3800" b="1" dirty="0" smtClean="0"/>
            <a:t/>
          </a:r>
          <a:br>
            <a:rPr lang="ru-RU" sz="3800" b="1" dirty="0" smtClean="0"/>
          </a:br>
          <a:endParaRPr lang="ru-RU" sz="3800" dirty="0"/>
        </a:p>
      </dgm:t>
    </dgm:pt>
    <dgm:pt modelId="{034C08DD-6DA8-44C3-929A-853FEE424132}" type="parTrans" cxnId="{87FFBFE5-B106-4B46-AABD-EEBCA06B5C51}">
      <dgm:prSet/>
      <dgm:spPr/>
      <dgm:t>
        <a:bodyPr/>
        <a:lstStyle/>
        <a:p>
          <a:endParaRPr lang="ru-RU"/>
        </a:p>
      </dgm:t>
    </dgm:pt>
    <dgm:pt modelId="{BD8D629B-5CE9-4CFF-9424-8E8836A1158C}" type="sibTrans" cxnId="{87FFBFE5-B106-4B46-AABD-EEBCA06B5C51}">
      <dgm:prSet/>
      <dgm:spPr/>
      <dgm:t>
        <a:bodyPr/>
        <a:lstStyle/>
        <a:p>
          <a:endParaRPr lang="ru-RU"/>
        </a:p>
      </dgm:t>
    </dgm:pt>
    <dgm:pt modelId="{26A5A884-F751-40AD-B51B-600C9735EFDF}" type="pres">
      <dgm:prSet presAssocID="{EF84EE29-0C49-4AC4-85B3-C588D8DCC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39903-F10F-44F2-B292-C14D1F4F5E6B}" type="pres">
      <dgm:prSet presAssocID="{03708229-EC78-471A-B4E5-C668C598D1AE}" presName="parentText" presStyleLbl="node1" presStyleIdx="0" presStyleCnt="1" custScaleY="150437" custLinFactNeighborX="3398" custLinFactNeighborY="12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FBFE5-B106-4B46-AABD-EEBCA06B5C51}" srcId="{EF84EE29-0C49-4AC4-85B3-C588D8DCC0AC}" destId="{03708229-EC78-471A-B4E5-C668C598D1AE}" srcOrd="0" destOrd="0" parTransId="{034C08DD-6DA8-44C3-929A-853FEE424132}" sibTransId="{BD8D629B-5CE9-4CFF-9424-8E8836A1158C}"/>
    <dgm:cxn modelId="{ECEA6436-CEDE-4F80-9E2A-F1CB0F327D55}" type="presOf" srcId="{EF84EE29-0C49-4AC4-85B3-C588D8DCC0AC}" destId="{26A5A884-F751-40AD-B51B-600C9735EFDF}" srcOrd="0" destOrd="0" presId="urn:microsoft.com/office/officeart/2005/8/layout/vList2"/>
    <dgm:cxn modelId="{DBDBCA89-E1F8-4B38-9C01-CEA9B6EFA187}" type="presOf" srcId="{03708229-EC78-471A-B4E5-C668C598D1AE}" destId="{87C39903-F10F-44F2-B292-C14D1F4F5E6B}" srcOrd="0" destOrd="0" presId="urn:microsoft.com/office/officeart/2005/8/layout/vList2"/>
    <dgm:cxn modelId="{65646FC9-0A08-435D-A29D-455C40018667}" type="presParOf" srcId="{26A5A884-F751-40AD-B51B-600C9735EFDF}" destId="{87C39903-F10F-44F2-B292-C14D1F4F5E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801325-6D8E-43E9-B702-6AF9A6B51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B8112E-D120-4505-81AF-9F987CB1A3C8}">
      <dgm:prSet/>
      <dgm:spPr/>
      <dgm:t>
        <a:bodyPr/>
        <a:lstStyle/>
        <a:p>
          <a:pPr algn="ctr" rtl="0"/>
          <a:r>
            <a:rPr lang="uk-UA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скоромовки вголос спочатку повільно, а потім – у швидкому темпі, чітко промовляючи звуки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7BD51A-60E8-40B0-B4DB-89C3CE511AA6}" type="parTrans" cxnId="{82C6B045-6718-4FD2-A1EB-E1AD25279226}">
      <dgm:prSet/>
      <dgm:spPr/>
      <dgm:t>
        <a:bodyPr/>
        <a:lstStyle/>
        <a:p>
          <a:endParaRPr lang="ru-RU"/>
        </a:p>
      </dgm:t>
    </dgm:pt>
    <dgm:pt modelId="{04C24D3C-36FF-47F4-97C7-CCF33CA32C4E}" type="sibTrans" cxnId="{82C6B045-6718-4FD2-A1EB-E1AD25279226}">
      <dgm:prSet/>
      <dgm:spPr/>
      <dgm:t>
        <a:bodyPr/>
        <a:lstStyle/>
        <a:p>
          <a:endParaRPr lang="ru-RU"/>
        </a:p>
      </dgm:t>
    </dgm:pt>
    <dgm:pt modelId="{AB8AFC0D-1E03-40D9-BF02-2A1983CB770D}" type="pres">
      <dgm:prSet presAssocID="{FF801325-6D8E-43E9-B702-6AF9A6B51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DE460-1884-4BDD-9BC2-F5E99960025B}" type="pres">
      <dgm:prSet presAssocID="{BBB8112E-D120-4505-81AF-9F987CB1A3C8}" presName="parentText" presStyleLbl="node1" presStyleIdx="0" presStyleCnt="1" custLinFactNeighborX="5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9D347-7B13-4CE2-AC07-C55501EB83AC}" type="presOf" srcId="{BBB8112E-D120-4505-81AF-9F987CB1A3C8}" destId="{9CCDE460-1884-4BDD-9BC2-F5E99960025B}" srcOrd="0" destOrd="0" presId="urn:microsoft.com/office/officeart/2005/8/layout/vList2"/>
    <dgm:cxn modelId="{82C6B045-6718-4FD2-A1EB-E1AD25279226}" srcId="{FF801325-6D8E-43E9-B702-6AF9A6B51BCA}" destId="{BBB8112E-D120-4505-81AF-9F987CB1A3C8}" srcOrd="0" destOrd="0" parTransId="{B27BD51A-60E8-40B0-B4DB-89C3CE511AA6}" sibTransId="{04C24D3C-36FF-47F4-97C7-CCF33CA32C4E}"/>
    <dgm:cxn modelId="{905AE41E-2B9E-4226-96D2-B398A271CE8C}" type="presOf" srcId="{FF801325-6D8E-43E9-B702-6AF9A6B51BCA}" destId="{AB8AFC0D-1E03-40D9-BF02-2A1983CB770D}" srcOrd="0" destOrd="0" presId="urn:microsoft.com/office/officeart/2005/8/layout/vList2"/>
    <dgm:cxn modelId="{548824D6-12D8-48B9-8DFC-52A3E06C798D}" type="presParOf" srcId="{AB8AFC0D-1E03-40D9-BF02-2A1983CB770D}" destId="{9CCDE460-1884-4BDD-9BC2-F5E9996002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1E7DB4-18EC-49D5-8FDC-0562EA12A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B1F45A-4257-4CA4-9907-8CC1153CE4E0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висловлювання. Про  що  йдеться в кожному з них?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27D25C-DFB4-4241-9FBC-97DC37A1A099}" type="parTrans" cxnId="{36CBF25F-DE8D-4DF0-9B0A-1D69A9782683}">
      <dgm:prSet/>
      <dgm:spPr/>
      <dgm:t>
        <a:bodyPr/>
        <a:lstStyle/>
        <a:p>
          <a:endParaRPr lang="ru-RU"/>
        </a:p>
      </dgm:t>
    </dgm:pt>
    <dgm:pt modelId="{5EF5EBB7-DD65-49FD-9300-82DD2590E5AC}" type="sibTrans" cxnId="{36CBF25F-DE8D-4DF0-9B0A-1D69A9782683}">
      <dgm:prSet/>
      <dgm:spPr/>
      <dgm:t>
        <a:bodyPr/>
        <a:lstStyle/>
        <a:p>
          <a:endParaRPr lang="ru-RU"/>
        </a:p>
      </dgm:t>
    </dgm:pt>
    <dgm:pt modelId="{C0B4840D-5E25-4E5C-9C64-A18723A0DBF8}" type="pres">
      <dgm:prSet presAssocID="{881E7DB4-18EC-49D5-8FDC-0562EA12A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7B4A3-576B-4E1F-9B8E-7975D3738ABE}" type="pres">
      <dgm:prSet presAssocID="{FEB1F45A-4257-4CA4-9907-8CC1153CE4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5A67C-CA5C-47BF-8867-BD0C5EB89DAE}" type="presOf" srcId="{881E7DB4-18EC-49D5-8FDC-0562EA12A8E2}" destId="{C0B4840D-5E25-4E5C-9C64-A18723A0DBF8}" srcOrd="0" destOrd="0" presId="urn:microsoft.com/office/officeart/2005/8/layout/vList2"/>
    <dgm:cxn modelId="{36CBF25F-DE8D-4DF0-9B0A-1D69A9782683}" srcId="{881E7DB4-18EC-49D5-8FDC-0562EA12A8E2}" destId="{FEB1F45A-4257-4CA4-9907-8CC1153CE4E0}" srcOrd="0" destOrd="0" parTransId="{3027D25C-DFB4-4241-9FBC-97DC37A1A099}" sibTransId="{5EF5EBB7-DD65-49FD-9300-82DD2590E5AC}"/>
    <dgm:cxn modelId="{5117AB99-C540-41F3-B616-3D49BBB3DCA0}" type="presOf" srcId="{FEB1F45A-4257-4CA4-9907-8CC1153CE4E0}" destId="{BB07B4A3-576B-4E1F-9B8E-7975D3738ABE}" srcOrd="0" destOrd="0" presId="urn:microsoft.com/office/officeart/2005/8/layout/vList2"/>
    <dgm:cxn modelId="{A59BFB41-61F4-4058-8E7F-6E110D410CD4}" type="presParOf" srcId="{C0B4840D-5E25-4E5C-9C64-A18723A0DBF8}" destId="{BB07B4A3-576B-4E1F-9B8E-7975D3738A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13A775-0CDE-48CF-AD77-D0AC8CC235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F58DF-3923-413F-A7F2-13281546F905}">
      <dgm:prSet/>
      <dgm:spPr/>
      <dgm:t>
        <a:bodyPr/>
        <a:lstStyle/>
        <a:p>
          <a:pPr rtl="0"/>
          <a:r>
            <a:rPr lang="ru-RU" i="1" dirty="0" err="1" smtClean="0">
              <a:solidFill>
                <a:schemeClr val="tx1"/>
              </a:solidFill>
            </a:rPr>
            <a:t>Відновіть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вислови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відомих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ораторів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і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запишіть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їх</a:t>
          </a:r>
          <a:r>
            <a:rPr lang="ru-RU" i="1" dirty="0" smtClean="0">
              <a:solidFill>
                <a:schemeClr val="tx1"/>
              </a:solidFill>
            </a:rPr>
            <a:t>, </a:t>
          </a:r>
          <a:r>
            <a:rPr lang="ru-RU" i="1" dirty="0" err="1" smtClean="0">
              <a:solidFill>
                <a:schemeClr val="tx1"/>
              </a:solidFill>
            </a:rPr>
            <a:t>обґрунтуйте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розстановку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розділових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знаків</a:t>
          </a:r>
          <a:r>
            <a:rPr lang="ru-RU" i="1" dirty="0" smtClean="0">
              <a:solidFill>
                <a:schemeClr val="tx1"/>
              </a:solidFill>
            </a:rPr>
            <a:t>. </a:t>
          </a:r>
          <a:r>
            <a:rPr lang="ru-RU" i="1" dirty="0" err="1" smtClean="0">
              <a:solidFill>
                <a:schemeClr val="tx1"/>
              </a:solidFill>
            </a:rPr>
            <a:t>Поясніть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зміст</a:t>
          </a:r>
          <a:r>
            <a:rPr lang="ru-RU" i="1" dirty="0" smtClean="0">
              <a:solidFill>
                <a:schemeClr val="tx1"/>
              </a:solidFill>
            </a:rPr>
            <a:t> </a:t>
          </a:r>
          <a:r>
            <a:rPr lang="ru-RU" i="1" dirty="0" err="1" smtClean="0">
              <a:solidFill>
                <a:schemeClr val="tx1"/>
              </a:solidFill>
            </a:rPr>
            <a:t>висловлювань</a:t>
          </a:r>
          <a:r>
            <a:rPr lang="ru-RU" i="1" dirty="0" smtClean="0">
              <a:solidFill>
                <a:schemeClr val="tx1"/>
              </a:solidFill>
            </a:rPr>
            <a:t>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739E74F9-C176-446D-9764-C710A03B7746}" type="parTrans" cxnId="{16E20D91-1058-4EA6-AA5D-F91B6D9B5C2E}">
      <dgm:prSet/>
      <dgm:spPr/>
      <dgm:t>
        <a:bodyPr/>
        <a:lstStyle/>
        <a:p>
          <a:endParaRPr lang="ru-RU"/>
        </a:p>
      </dgm:t>
    </dgm:pt>
    <dgm:pt modelId="{CD8B8E9B-3CA0-43F2-A520-4DD8B8609840}" type="sibTrans" cxnId="{16E20D91-1058-4EA6-AA5D-F91B6D9B5C2E}">
      <dgm:prSet/>
      <dgm:spPr/>
      <dgm:t>
        <a:bodyPr/>
        <a:lstStyle/>
        <a:p>
          <a:endParaRPr lang="ru-RU"/>
        </a:p>
      </dgm:t>
    </dgm:pt>
    <dgm:pt modelId="{4DE6F1CB-ED2F-4F62-9C73-8CC591574728}" type="pres">
      <dgm:prSet presAssocID="{6113A775-0CDE-48CF-AD77-D0AC8CC23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61EB2-0A3B-4A1B-8A75-39446D7987F8}" type="pres">
      <dgm:prSet presAssocID="{D2DF58DF-3923-413F-A7F2-13281546F905}" presName="parentText" presStyleLbl="node1" presStyleIdx="0" presStyleCnt="1" custScaleY="114029" custLinFactNeighborX="308" custLinFactNeighborY="-1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BD796-CB7A-442F-857A-24D7E2814ABE}" type="presOf" srcId="{D2DF58DF-3923-413F-A7F2-13281546F905}" destId="{69361EB2-0A3B-4A1B-8A75-39446D7987F8}" srcOrd="0" destOrd="0" presId="urn:microsoft.com/office/officeart/2005/8/layout/vList2"/>
    <dgm:cxn modelId="{F18367C4-6E9D-47AB-A570-67461E3D2A0F}" type="presOf" srcId="{6113A775-0CDE-48CF-AD77-D0AC8CC23588}" destId="{4DE6F1CB-ED2F-4F62-9C73-8CC591574728}" srcOrd="0" destOrd="0" presId="urn:microsoft.com/office/officeart/2005/8/layout/vList2"/>
    <dgm:cxn modelId="{16E20D91-1058-4EA6-AA5D-F91B6D9B5C2E}" srcId="{6113A775-0CDE-48CF-AD77-D0AC8CC23588}" destId="{D2DF58DF-3923-413F-A7F2-13281546F905}" srcOrd="0" destOrd="0" parTransId="{739E74F9-C176-446D-9764-C710A03B7746}" sibTransId="{CD8B8E9B-3CA0-43F2-A520-4DD8B8609840}"/>
    <dgm:cxn modelId="{CD5AFDC4-FE47-407D-AF33-8783E3913B24}" type="presParOf" srcId="{4DE6F1CB-ED2F-4F62-9C73-8CC591574728}" destId="{69361EB2-0A3B-4A1B-8A75-39446D798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1BB17FF-084C-47DC-B68A-620FDC6C72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C2723CF-BA41-4A75-899B-3FAF03C098A9}">
      <dgm:prSet/>
      <dgm:spPr/>
      <dgm:t>
        <a:bodyPr/>
        <a:lstStyle/>
        <a:p>
          <a:pPr algn="ctr" rtl="0"/>
          <a:r>
            <a:rPr lang="uk-UA" dirty="0" smtClean="0"/>
            <a:t>Перевіримо себе</a:t>
          </a:r>
          <a:endParaRPr lang="ru-RU" dirty="0"/>
        </a:p>
      </dgm:t>
    </dgm:pt>
    <dgm:pt modelId="{D2928800-6D8D-4268-A369-033E94339FC9}" type="parTrans" cxnId="{C14CB3D7-6D08-4DDA-B9E7-2955E4375C7F}">
      <dgm:prSet/>
      <dgm:spPr/>
      <dgm:t>
        <a:bodyPr/>
        <a:lstStyle/>
        <a:p>
          <a:endParaRPr lang="ru-RU"/>
        </a:p>
      </dgm:t>
    </dgm:pt>
    <dgm:pt modelId="{3227B5D5-63BF-483C-91D6-F28002F33FBD}" type="sibTrans" cxnId="{C14CB3D7-6D08-4DDA-B9E7-2955E4375C7F}">
      <dgm:prSet/>
      <dgm:spPr/>
      <dgm:t>
        <a:bodyPr/>
        <a:lstStyle/>
        <a:p>
          <a:endParaRPr lang="ru-RU"/>
        </a:p>
      </dgm:t>
    </dgm:pt>
    <dgm:pt modelId="{6D913E97-557C-4C84-B252-CCF09CB61540}" type="pres">
      <dgm:prSet presAssocID="{A1BB17FF-084C-47DC-B68A-620FDC6C7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1B792-7C76-43F8-961E-E083D6388ED0}" type="pres">
      <dgm:prSet presAssocID="{3C2723CF-BA41-4A75-899B-3FAF03C09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CB3D7-6D08-4DDA-B9E7-2955E4375C7F}" srcId="{A1BB17FF-084C-47DC-B68A-620FDC6C721D}" destId="{3C2723CF-BA41-4A75-899B-3FAF03C098A9}" srcOrd="0" destOrd="0" parTransId="{D2928800-6D8D-4268-A369-033E94339FC9}" sibTransId="{3227B5D5-63BF-483C-91D6-F28002F33FBD}"/>
    <dgm:cxn modelId="{FED0165F-6610-4219-A80B-C2686CD4C306}" type="presOf" srcId="{3C2723CF-BA41-4A75-899B-3FAF03C098A9}" destId="{CF91B792-7C76-43F8-961E-E083D6388ED0}" srcOrd="0" destOrd="0" presId="urn:microsoft.com/office/officeart/2005/8/layout/vList2"/>
    <dgm:cxn modelId="{BFF2D00B-2DCA-4C75-96EB-71C738EDAB70}" type="presOf" srcId="{A1BB17FF-084C-47DC-B68A-620FDC6C721D}" destId="{6D913E97-557C-4C84-B252-CCF09CB61540}" srcOrd="0" destOrd="0" presId="urn:microsoft.com/office/officeart/2005/8/layout/vList2"/>
    <dgm:cxn modelId="{834C6126-AA2D-4CC0-AF93-35E67E04DC5E}" type="presParOf" srcId="{6D913E97-557C-4C84-B252-CCF09CB61540}" destId="{CF91B792-7C76-43F8-961E-E083D6388E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583AD3-4616-4B14-9413-651FE85F026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0EB6A-D423-4B49-BC5D-087E6605F8E1}">
      <dgm:prSet custT="1"/>
      <dgm:spPr/>
      <dgm:t>
        <a:bodyPr/>
        <a:lstStyle/>
        <a:p>
          <a:pPr rtl="0"/>
          <a:endParaRPr lang="ru-RU" sz="6000" dirty="0" smtClean="0"/>
        </a:p>
        <a:p>
          <a:pPr rtl="0"/>
          <a:r>
            <a:rPr lang="ru-RU" sz="4800" dirty="0" err="1" smtClean="0">
              <a:latin typeface="Times New Roman" pitchFamily="18" charset="0"/>
              <a:cs typeface="Times New Roman" pitchFamily="18" charset="0"/>
            </a:rPr>
            <a:t>Продовжити</a:t>
          </a:r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dirty="0" err="1" smtClean="0">
              <a:latin typeface="Times New Roman" pitchFamily="18" charset="0"/>
              <a:cs typeface="Times New Roman" pitchFamily="18" charset="0"/>
            </a:rPr>
            <a:t>прис</a:t>
          </a:r>
          <a:r>
            <a:rPr lang="uk-UA" sz="4800" dirty="0" err="1" smtClean="0">
              <a:latin typeface="Times New Roman" pitchFamily="18" charset="0"/>
              <a:cs typeface="Times New Roman" pitchFamily="18" charset="0"/>
            </a:rPr>
            <a:t>лів'я</a:t>
          </a:r>
          <a:endParaRPr lang="ru-RU" sz="4800" dirty="0" smtClean="0"/>
        </a:p>
        <a:p>
          <a:pPr rtl="0"/>
          <a:r>
            <a:rPr lang="ru-RU" sz="5400" dirty="0" smtClean="0"/>
            <a:t/>
          </a:r>
          <a:br>
            <a:rPr lang="ru-RU" sz="5400" dirty="0" smtClean="0"/>
          </a:br>
          <a:endParaRPr lang="ru-RU" sz="5400" dirty="0"/>
        </a:p>
      </dgm:t>
    </dgm:pt>
    <dgm:pt modelId="{2D590626-796F-406D-8399-D29D10848F37}" type="parTrans" cxnId="{9DF55B1C-8282-4437-819C-2582B2FDF50F}">
      <dgm:prSet/>
      <dgm:spPr/>
      <dgm:t>
        <a:bodyPr/>
        <a:lstStyle/>
        <a:p>
          <a:endParaRPr lang="ru-RU"/>
        </a:p>
      </dgm:t>
    </dgm:pt>
    <dgm:pt modelId="{1732007F-E5EF-4B12-ACED-78A70BE3EEE4}" type="sibTrans" cxnId="{9DF55B1C-8282-4437-819C-2582B2FDF50F}">
      <dgm:prSet/>
      <dgm:spPr/>
      <dgm:t>
        <a:bodyPr/>
        <a:lstStyle/>
        <a:p>
          <a:endParaRPr lang="ru-RU"/>
        </a:p>
      </dgm:t>
    </dgm:pt>
    <dgm:pt modelId="{2DC0CFE9-D520-4F3F-B46E-DD6D12716AC6}" type="pres">
      <dgm:prSet presAssocID="{68583AD3-4616-4B14-9413-651FE85F026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B655A7-04CB-43FC-B851-1DE6B431DFAB}" type="pres">
      <dgm:prSet presAssocID="{8680EB6A-D423-4B49-BC5D-087E6605F8E1}" presName="horFlow" presStyleCnt="0"/>
      <dgm:spPr/>
    </dgm:pt>
    <dgm:pt modelId="{3AA551DC-19D5-44F7-8A75-C74882058BFD}" type="pres">
      <dgm:prSet presAssocID="{8680EB6A-D423-4B49-BC5D-087E6605F8E1}" presName="bigChev" presStyleLbl="node1" presStyleIdx="0" presStyleCnt="1" custScaleX="260560" custLinFactNeighborX="-414" custLinFactNeighborY="1035"/>
      <dgm:spPr/>
      <dgm:t>
        <a:bodyPr/>
        <a:lstStyle/>
        <a:p>
          <a:endParaRPr lang="ru-RU"/>
        </a:p>
      </dgm:t>
    </dgm:pt>
  </dgm:ptLst>
  <dgm:cxnLst>
    <dgm:cxn modelId="{9DF55B1C-8282-4437-819C-2582B2FDF50F}" srcId="{68583AD3-4616-4B14-9413-651FE85F026D}" destId="{8680EB6A-D423-4B49-BC5D-087E6605F8E1}" srcOrd="0" destOrd="0" parTransId="{2D590626-796F-406D-8399-D29D10848F37}" sibTransId="{1732007F-E5EF-4B12-ACED-78A70BE3EEE4}"/>
    <dgm:cxn modelId="{70EA2C3C-CD8E-4477-AFC6-2CF0551626B6}" type="presOf" srcId="{68583AD3-4616-4B14-9413-651FE85F026D}" destId="{2DC0CFE9-D520-4F3F-B46E-DD6D12716AC6}" srcOrd="0" destOrd="0" presId="urn:microsoft.com/office/officeart/2005/8/layout/lProcess3"/>
    <dgm:cxn modelId="{6B529A46-44E7-4B24-A2DB-3EFA7EE64C15}" type="presOf" srcId="{8680EB6A-D423-4B49-BC5D-087E6605F8E1}" destId="{3AA551DC-19D5-44F7-8A75-C74882058BFD}" srcOrd="0" destOrd="0" presId="urn:microsoft.com/office/officeart/2005/8/layout/lProcess3"/>
    <dgm:cxn modelId="{E297DACC-92DC-4AB7-B203-C788AA4C6406}" type="presParOf" srcId="{2DC0CFE9-D520-4F3F-B46E-DD6D12716AC6}" destId="{23B655A7-04CB-43FC-B851-1DE6B431DFAB}" srcOrd="0" destOrd="0" presId="urn:microsoft.com/office/officeart/2005/8/layout/lProcess3"/>
    <dgm:cxn modelId="{D2F5AE7F-1198-4B8C-812A-99F7841D3792}" type="presParOf" srcId="{23B655A7-04CB-43FC-B851-1DE6B431DFAB}" destId="{3AA551DC-19D5-44F7-8A75-C74882058B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125B34-9A4F-412C-83E3-551011E3B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941132-2EC6-4BD5-8DFA-5C6C9B025CD3}">
      <dgm:prSet/>
      <dgm:spPr/>
      <dgm:t>
        <a:bodyPr/>
        <a:lstStyle/>
        <a:p>
          <a:pPr algn="ctr" rtl="0"/>
          <a:r>
            <a:rPr lang="ru-RU" dirty="0" smtClean="0"/>
            <a:t>Дома</a:t>
          </a:r>
          <a:r>
            <a:rPr lang="uk-UA" dirty="0" err="1" smtClean="0"/>
            <a:t>шнє</a:t>
          </a:r>
          <a:r>
            <a:rPr lang="uk-UA" dirty="0" smtClean="0"/>
            <a:t> завдання</a:t>
          </a:r>
          <a:endParaRPr lang="ru-RU" dirty="0"/>
        </a:p>
      </dgm:t>
    </dgm:pt>
    <dgm:pt modelId="{04688945-859C-4642-B492-E5D037C40684}" type="parTrans" cxnId="{D46648A7-78CA-4B3F-B72C-531414E2C998}">
      <dgm:prSet/>
      <dgm:spPr/>
      <dgm:t>
        <a:bodyPr/>
        <a:lstStyle/>
        <a:p>
          <a:endParaRPr lang="ru-RU"/>
        </a:p>
      </dgm:t>
    </dgm:pt>
    <dgm:pt modelId="{23CD59F0-485C-456F-9396-77ADDBF9885F}" type="sibTrans" cxnId="{D46648A7-78CA-4B3F-B72C-531414E2C998}">
      <dgm:prSet/>
      <dgm:spPr/>
      <dgm:t>
        <a:bodyPr/>
        <a:lstStyle/>
        <a:p>
          <a:endParaRPr lang="ru-RU"/>
        </a:p>
      </dgm:t>
    </dgm:pt>
    <dgm:pt modelId="{3DB1ABED-B74A-4EA0-8E9C-42F1BF5C9788}" type="pres">
      <dgm:prSet presAssocID="{D3125B34-9A4F-412C-83E3-551011E3B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AF885-02D9-4C3E-AA50-16ADF1C39117}" type="pres">
      <dgm:prSet presAssocID="{B9941132-2EC6-4BD5-8DFA-5C6C9B025C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76F0F-7409-47BC-AC24-36FF8A714253}" type="presOf" srcId="{D3125B34-9A4F-412C-83E3-551011E3B22D}" destId="{3DB1ABED-B74A-4EA0-8E9C-42F1BF5C9788}" srcOrd="0" destOrd="0" presId="urn:microsoft.com/office/officeart/2005/8/layout/vList2"/>
    <dgm:cxn modelId="{D46648A7-78CA-4B3F-B72C-531414E2C998}" srcId="{D3125B34-9A4F-412C-83E3-551011E3B22D}" destId="{B9941132-2EC6-4BD5-8DFA-5C6C9B025CD3}" srcOrd="0" destOrd="0" parTransId="{04688945-859C-4642-B492-E5D037C40684}" sibTransId="{23CD59F0-485C-456F-9396-77ADDBF9885F}"/>
    <dgm:cxn modelId="{24377099-4F1C-4242-8DDE-E181CF7046BA}" type="presOf" srcId="{B9941132-2EC6-4BD5-8DFA-5C6C9B025CD3}" destId="{C68AF885-02D9-4C3E-AA50-16ADF1C39117}" srcOrd="0" destOrd="0" presId="urn:microsoft.com/office/officeart/2005/8/layout/vList2"/>
    <dgm:cxn modelId="{A57BFA86-0B78-4528-86BD-1473F8EEE020}" type="presParOf" srcId="{3DB1ABED-B74A-4EA0-8E9C-42F1BF5C9788}" destId="{C68AF885-02D9-4C3E-AA50-16ADF1C391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6E544-E071-4FC7-9D2F-7CA93D1AF7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7CEFA-B785-4EEE-A2D6-1DFA33BBA5F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uk-UA" b="1" dirty="0" smtClean="0"/>
            <a:t>Риторика (гр.</a:t>
          </a:r>
          <a:r>
            <a:rPr lang="en-US" b="1" dirty="0" smtClean="0"/>
            <a:t> </a:t>
          </a:r>
          <a:r>
            <a:rPr lang="en-US" b="1" dirty="0" err="1" smtClean="0"/>
            <a:t>rhetorike</a:t>
          </a:r>
          <a:r>
            <a:rPr lang="uk-UA" b="1" dirty="0" smtClean="0"/>
            <a:t> – </a:t>
          </a:r>
          <a:r>
            <a:rPr lang="uk-UA" b="1" dirty="0" err="1" smtClean="0"/>
            <a:t>“говорю”</a:t>
          </a:r>
          <a:r>
            <a:rPr lang="uk-UA" b="1" dirty="0" smtClean="0"/>
            <a:t>, </a:t>
          </a:r>
          <a:r>
            <a:rPr lang="uk-UA" b="1" dirty="0" err="1" smtClean="0"/>
            <a:t>“ллю”</a:t>
          </a:r>
          <a:r>
            <a:rPr lang="uk-UA" b="1" dirty="0" smtClean="0"/>
            <a:t>, </a:t>
          </a:r>
          <a:r>
            <a:rPr lang="uk-UA" b="1" dirty="0" err="1" smtClean="0"/>
            <a:t>“течу”</a:t>
          </a:r>
          <a:r>
            <a:rPr lang="uk-UA" b="1" dirty="0" smtClean="0"/>
            <a:t>) – наука красномовства, ораторське мистецтво. 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6BBC2E7A-4FD7-4E14-826C-CCD1B675DB67}" type="parTrans" cxnId="{E2E02BF7-56EA-469B-A6F8-9DC5436C4199}">
      <dgm:prSet/>
      <dgm:spPr/>
      <dgm:t>
        <a:bodyPr/>
        <a:lstStyle/>
        <a:p>
          <a:endParaRPr lang="ru-RU"/>
        </a:p>
      </dgm:t>
    </dgm:pt>
    <dgm:pt modelId="{2FDAE5B1-FAD4-4F1A-B881-7BAD55A97479}" type="sibTrans" cxnId="{E2E02BF7-56EA-469B-A6F8-9DC5436C4199}">
      <dgm:prSet/>
      <dgm:spPr/>
      <dgm:t>
        <a:bodyPr/>
        <a:lstStyle/>
        <a:p>
          <a:endParaRPr lang="ru-RU"/>
        </a:p>
      </dgm:t>
    </dgm:pt>
    <dgm:pt modelId="{42A8460E-FC95-4D72-AFC3-2FB5B5AA5B2B}" type="pres">
      <dgm:prSet presAssocID="{F206E544-E071-4FC7-9D2F-7CA93D1AF72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6E1AE-FC3A-4D6C-83C1-50C9FB9D71E0}" type="pres">
      <dgm:prSet presAssocID="{F206E544-E071-4FC7-9D2F-7CA93D1AF72A}" presName="arrow" presStyleLbl="bgShp" presStyleIdx="0" presStyleCnt="1" custScaleX="117647"/>
      <dgm:spPr/>
    </dgm:pt>
    <dgm:pt modelId="{690888D4-3D6D-4C0E-9551-AF7BAD549303}" type="pres">
      <dgm:prSet presAssocID="{F206E544-E071-4FC7-9D2F-7CA93D1AF72A}" presName="linearProcess" presStyleCnt="0"/>
      <dgm:spPr/>
    </dgm:pt>
    <dgm:pt modelId="{A928F474-1FD2-4C4B-8421-86471956D233}" type="pres">
      <dgm:prSet presAssocID="{BC77CEFA-B785-4EEE-A2D6-1DFA33BBA5F3}" presName="textNode" presStyleLbl="node1" presStyleIdx="0" presStyleCnt="1" custScaleX="116836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02BF7-56EA-469B-A6F8-9DC5436C4199}" srcId="{F206E544-E071-4FC7-9D2F-7CA93D1AF72A}" destId="{BC77CEFA-B785-4EEE-A2D6-1DFA33BBA5F3}" srcOrd="0" destOrd="0" parTransId="{6BBC2E7A-4FD7-4E14-826C-CCD1B675DB67}" sibTransId="{2FDAE5B1-FAD4-4F1A-B881-7BAD55A97479}"/>
    <dgm:cxn modelId="{3F1FD892-98F8-4726-8C99-02AA9258CF37}" type="presOf" srcId="{F206E544-E071-4FC7-9D2F-7CA93D1AF72A}" destId="{42A8460E-FC95-4D72-AFC3-2FB5B5AA5B2B}" srcOrd="0" destOrd="0" presId="urn:microsoft.com/office/officeart/2005/8/layout/hProcess9"/>
    <dgm:cxn modelId="{5C380766-347D-432E-A33A-DEE4A1CFAD99}" type="presOf" srcId="{BC77CEFA-B785-4EEE-A2D6-1DFA33BBA5F3}" destId="{A928F474-1FD2-4C4B-8421-86471956D233}" srcOrd="0" destOrd="0" presId="urn:microsoft.com/office/officeart/2005/8/layout/hProcess9"/>
    <dgm:cxn modelId="{E2C53ED3-1D38-45B4-8BCE-4F05A8E2A03C}" type="presParOf" srcId="{42A8460E-FC95-4D72-AFC3-2FB5B5AA5B2B}" destId="{7CA6E1AE-FC3A-4D6C-83C1-50C9FB9D71E0}" srcOrd="0" destOrd="0" presId="urn:microsoft.com/office/officeart/2005/8/layout/hProcess9"/>
    <dgm:cxn modelId="{8F274501-CCB1-4C51-B6DE-AD8D76E49E21}" type="presParOf" srcId="{42A8460E-FC95-4D72-AFC3-2FB5B5AA5B2B}" destId="{690888D4-3D6D-4C0E-9551-AF7BAD549303}" srcOrd="1" destOrd="0" presId="urn:microsoft.com/office/officeart/2005/8/layout/hProcess9"/>
    <dgm:cxn modelId="{906EE5DC-162C-40C5-9B67-4CA2D3A1CF5B}" type="presParOf" srcId="{690888D4-3D6D-4C0E-9551-AF7BAD549303}" destId="{A928F474-1FD2-4C4B-8421-86471956D23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36DF6-2404-40A2-B00E-1B25751AFA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ABEAF2-64A5-4759-BE22-07ABB381A964}">
      <dgm:prSet/>
      <dgm:spPr/>
      <dgm:t>
        <a:bodyPr/>
        <a:lstStyle/>
        <a:p>
          <a:pPr rtl="0"/>
          <a:endParaRPr lang="uk-UA" b="1" i="1" dirty="0" smtClean="0"/>
        </a:p>
        <a:p>
          <a:pPr rtl="0"/>
          <a:r>
            <a:rPr lang="uk-UA" b="1" i="1" dirty="0" smtClean="0"/>
            <a:t>Риторика</a:t>
          </a:r>
          <a:r>
            <a:rPr lang="uk-UA" b="1" dirty="0" smtClean="0"/>
            <a:t> </a:t>
          </a:r>
          <a:r>
            <a:rPr lang="uk-UA" dirty="0" smtClean="0"/>
            <a:t>– це теорія красномовства, наука й водночас мистецтво спілкування з метою переконання слухачів.</a:t>
          </a:r>
          <a:br>
            <a:rPr lang="uk-UA" dirty="0" smtClean="0"/>
          </a:br>
          <a:r>
            <a:rPr lang="uk-UA" dirty="0" smtClean="0"/>
            <a:t/>
          </a:r>
          <a:br>
            <a:rPr lang="uk-UA" dirty="0" smtClean="0"/>
          </a:br>
          <a:r>
            <a:rPr lang="uk-UA" dirty="0" smtClean="0"/>
            <a:t/>
          </a:r>
          <a:br>
            <a:rPr lang="uk-UA" dirty="0" smtClean="0"/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F4EBE030-1AB3-4FE9-ADDC-ADF3089456CD}" type="parTrans" cxnId="{BDD5E64C-C53A-47C5-A1C5-9E7EAFE45491}">
      <dgm:prSet/>
      <dgm:spPr/>
      <dgm:t>
        <a:bodyPr/>
        <a:lstStyle/>
        <a:p>
          <a:endParaRPr lang="ru-RU"/>
        </a:p>
      </dgm:t>
    </dgm:pt>
    <dgm:pt modelId="{F54E1705-66A4-4267-8AA2-A7F0774D47B4}" type="sibTrans" cxnId="{BDD5E64C-C53A-47C5-A1C5-9E7EAFE45491}">
      <dgm:prSet/>
      <dgm:spPr/>
      <dgm:t>
        <a:bodyPr/>
        <a:lstStyle/>
        <a:p>
          <a:endParaRPr lang="ru-RU"/>
        </a:p>
      </dgm:t>
    </dgm:pt>
    <dgm:pt modelId="{D611AA15-BB4A-4F88-9095-FDD3D9DDC8B2}" type="pres">
      <dgm:prSet presAssocID="{4F336DF6-2404-40A2-B00E-1B25751AFA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9E245-63DA-40D2-9552-094477AA32C1}" type="pres">
      <dgm:prSet presAssocID="{4F336DF6-2404-40A2-B00E-1B25751AFAB3}" presName="arrow" presStyleLbl="bgShp" presStyleIdx="0" presStyleCnt="1"/>
      <dgm:spPr/>
    </dgm:pt>
    <dgm:pt modelId="{0C7E5376-B100-4316-AFEB-AD178AA611A9}" type="pres">
      <dgm:prSet presAssocID="{4F336DF6-2404-40A2-B00E-1B25751AFAB3}" presName="linearProcess" presStyleCnt="0"/>
      <dgm:spPr/>
    </dgm:pt>
    <dgm:pt modelId="{6676F309-C3CF-431F-BD85-04B6B3F376E7}" type="pres">
      <dgm:prSet presAssocID="{C5ABEAF2-64A5-4759-BE22-07ABB381A964}" presName="textNode" presStyleLbl="node1" presStyleIdx="0" presStyleCnt="1" custScaleX="10702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D4706-0B32-4FA0-BBA4-BB1379224173}" type="presOf" srcId="{C5ABEAF2-64A5-4759-BE22-07ABB381A964}" destId="{6676F309-C3CF-431F-BD85-04B6B3F376E7}" srcOrd="0" destOrd="0" presId="urn:microsoft.com/office/officeart/2005/8/layout/hProcess9"/>
    <dgm:cxn modelId="{BDD5E64C-C53A-47C5-A1C5-9E7EAFE45491}" srcId="{4F336DF6-2404-40A2-B00E-1B25751AFAB3}" destId="{C5ABEAF2-64A5-4759-BE22-07ABB381A964}" srcOrd="0" destOrd="0" parTransId="{F4EBE030-1AB3-4FE9-ADDC-ADF3089456CD}" sibTransId="{F54E1705-66A4-4267-8AA2-A7F0774D47B4}"/>
    <dgm:cxn modelId="{54898E45-C24F-4C46-8B0B-A31F83044D4A}" type="presOf" srcId="{4F336DF6-2404-40A2-B00E-1B25751AFAB3}" destId="{D611AA15-BB4A-4F88-9095-FDD3D9DDC8B2}" srcOrd="0" destOrd="0" presId="urn:microsoft.com/office/officeart/2005/8/layout/hProcess9"/>
    <dgm:cxn modelId="{705C0591-73BE-4308-884C-FF5B13041812}" type="presParOf" srcId="{D611AA15-BB4A-4F88-9095-FDD3D9DDC8B2}" destId="{5049E245-63DA-40D2-9552-094477AA32C1}" srcOrd="0" destOrd="0" presId="urn:microsoft.com/office/officeart/2005/8/layout/hProcess9"/>
    <dgm:cxn modelId="{AE3CCD55-9AC8-407F-90E8-20CC177C61AB}" type="presParOf" srcId="{D611AA15-BB4A-4F88-9095-FDD3D9DDC8B2}" destId="{0C7E5376-B100-4316-AFEB-AD178AA611A9}" srcOrd="1" destOrd="0" presId="urn:microsoft.com/office/officeart/2005/8/layout/hProcess9"/>
    <dgm:cxn modelId="{8FA11FD5-3C63-4B27-BFAD-6FECFC990C64}" type="presParOf" srcId="{0C7E5376-B100-4316-AFEB-AD178AA611A9}" destId="{6676F309-C3CF-431F-BD85-04B6B3F376E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ED93E-8926-4F58-9056-9AC8D6FD0D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98A9D-4A70-4255-A902-9C3819E97EA0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історія риторики, </a:t>
          </a:r>
          <a:endParaRPr lang="ru-RU"/>
        </a:p>
      </dgm:t>
    </dgm:pt>
    <dgm:pt modelId="{D23640EA-9A32-4254-B78F-EC01B72B7DB1}" type="parTrans" cxnId="{43A46FC8-C3A1-40E1-A3CB-0650205E5167}">
      <dgm:prSet/>
      <dgm:spPr/>
      <dgm:t>
        <a:bodyPr/>
        <a:lstStyle/>
        <a:p>
          <a:endParaRPr lang="ru-RU"/>
        </a:p>
      </dgm:t>
    </dgm:pt>
    <dgm:pt modelId="{DFCDD25F-B99C-4F2B-998A-E7A8FC2E36A9}" type="sibTrans" cxnId="{43A46FC8-C3A1-40E1-A3CB-0650205E5167}">
      <dgm:prSet/>
      <dgm:spPr/>
      <dgm:t>
        <a:bodyPr/>
        <a:lstStyle/>
        <a:p>
          <a:endParaRPr lang="ru-RU"/>
        </a:p>
      </dgm:t>
    </dgm:pt>
    <dgm:pt modelId="{C0ECEE01-75C9-4204-8BF6-31AE63D7CAA4}">
      <dgm:prSet/>
      <dgm:spPr/>
      <dgm:t>
        <a:bodyPr/>
        <a:lstStyle/>
        <a:p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- теорія риторики, </a:t>
          </a:r>
          <a:endParaRPr lang="ru-RU"/>
        </a:p>
      </dgm:t>
    </dgm:pt>
    <dgm:pt modelId="{A83562AD-25CC-4CDC-A4C1-F72A2E8DD4FF}" type="parTrans" cxnId="{C55AFBAD-7027-4896-BFC1-4375EEA55B46}">
      <dgm:prSet/>
      <dgm:spPr/>
      <dgm:t>
        <a:bodyPr/>
        <a:lstStyle/>
        <a:p>
          <a:endParaRPr lang="ru-RU"/>
        </a:p>
      </dgm:t>
    </dgm:pt>
    <dgm:pt modelId="{F1090684-B075-4A4A-B141-50856FD2FCD0}" type="sibTrans" cxnId="{C55AFBAD-7027-4896-BFC1-4375EEA55B46}">
      <dgm:prSet/>
      <dgm:spPr/>
      <dgm:t>
        <a:bodyPr/>
        <a:lstStyle/>
        <a:p>
          <a:endParaRPr lang="ru-RU"/>
        </a:p>
      </dgm:t>
    </dgm:pt>
    <dgm:pt modelId="{E55932EA-7EB5-4F33-A3B4-3399BD2F246C}">
      <dgm:prSet/>
      <dgm:spPr/>
      <dgm:t>
        <a:bodyPr/>
        <a:lstStyle/>
        <a:p>
          <a:r>
            <a:rPr lang="ru-RU" b="1" i="1" smtClean="0">
              <a:solidFill>
                <a:schemeClr val="accent2">
                  <a:lumMod val="50000"/>
                </a:schemeClr>
              </a:solidFill>
            </a:rPr>
            <a:t>- практична риторика.</a:t>
          </a:r>
          <a:endParaRPr lang="ru-RU"/>
        </a:p>
      </dgm:t>
    </dgm:pt>
    <dgm:pt modelId="{8EB2E52F-9392-45D1-9FC2-32D88E225EA7}" type="parTrans" cxnId="{BC459FA4-B213-4732-B3C0-07152099EC1B}">
      <dgm:prSet/>
      <dgm:spPr/>
      <dgm:t>
        <a:bodyPr/>
        <a:lstStyle/>
        <a:p>
          <a:endParaRPr lang="ru-RU"/>
        </a:p>
      </dgm:t>
    </dgm:pt>
    <dgm:pt modelId="{19A0B507-9064-4722-A180-481089E63271}" type="sibTrans" cxnId="{BC459FA4-B213-4732-B3C0-07152099EC1B}">
      <dgm:prSet/>
      <dgm:spPr/>
      <dgm:t>
        <a:bodyPr/>
        <a:lstStyle/>
        <a:p>
          <a:endParaRPr lang="ru-RU"/>
        </a:p>
      </dgm:t>
    </dgm:pt>
    <dgm:pt modelId="{DFF30A35-A389-433E-901B-B4E7A8BCCBC7}" type="pres">
      <dgm:prSet presAssocID="{F9AED93E-8926-4F58-9056-9AC8D6FD0D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490C0-0AC2-44C6-94DB-9E55BF99CAA3}" type="pres">
      <dgm:prSet presAssocID="{5D098A9D-4A70-4255-A902-9C3819E97EA0}" presName="parentLin" presStyleCnt="0"/>
      <dgm:spPr/>
    </dgm:pt>
    <dgm:pt modelId="{96F00B87-63A6-421D-83ED-778E229AA374}" type="pres">
      <dgm:prSet presAssocID="{5D098A9D-4A70-4255-A902-9C3819E97E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ADC0AD-EB2A-4CA3-843F-5BF4BD31EBEF}" type="pres">
      <dgm:prSet presAssocID="{5D098A9D-4A70-4255-A902-9C3819E97EA0}" presName="parentText" presStyleLbl="node1" presStyleIdx="0" presStyleCnt="3" custLinFactY="-192974" custLinFactNeighborX="-952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E6EC2-C558-47DA-9753-7E256E8420FE}" type="pres">
      <dgm:prSet presAssocID="{5D098A9D-4A70-4255-A902-9C3819E97EA0}" presName="negativeSpace" presStyleCnt="0"/>
      <dgm:spPr/>
    </dgm:pt>
    <dgm:pt modelId="{834A8E8E-7872-4004-924D-C6B092A050E2}" type="pres">
      <dgm:prSet presAssocID="{5D098A9D-4A70-4255-A902-9C3819E97EA0}" presName="childText" presStyleLbl="conFgAcc1" presStyleIdx="0" presStyleCnt="3">
        <dgm:presLayoutVars>
          <dgm:bulletEnabled val="1"/>
        </dgm:presLayoutVars>
      </dgm:prSet>
      <dgm:spPr/>
    </dgm:pt>
    <dgm:pt modelId="{C9567B30-340E-4718-9CDB-ECD8B858A843}" type="pres">
      <dgm:prSet presAssocID="{DFCDD25F-B99C-4F2B-998A-E7A8FC2E36A9}" presName="spaceBetweenRectangles" presStyleCnt="0"/>
      <dgm:spPr/>
    </dgm:pt>
    <dgm:pt modelId="{0FF830AF-CC52-449C-87FC-6838318BCA3E}" type="pres">
      <dgm:prSet presAssocID="{C0ECEE01-75C9-4204-8BF6-31AE63D7CAA4}" presName="parentLin" presStyleCnt="0"/>
      <dgm:spPr/>
    </dgm:pt>
    <dgm:pt modelId="{FA445BA0-A42A-4DD4-B105-72E26F3307BD}" type="pres">
      <dgm:prSet presAssocID="{C0ECEE01-75C9-4204-8BF6-31AE63D7CA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7B157B-FEC4-4C75-9AA5-B60972E11DCC}" type="pres">
      <dgm:prSet presAssocID="{C0ECEE01-75C9-4204-8BF6-31AE63D7CA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685E-F36C-4D23-A259-C443C349FAD0}" type="pres">
      <dgm:prSet presAssocID="{C0ECEE01-75C9-4204-8BF6-31AE63D7CAA4}" presName="negativeSpace" presStyleCnt="0"/>
      <dgm:spPr/>
    </dgm:pt>
    <dgm:pt modelId="{179D716D-385B-42DF-8862-6B2F06C4B0DA}" type="pres">
      <dgm:prSet presAssocID="{C0ECEE01-75C9-4204-8BF6-31AE63D7CAA4}" presName="childText" presStyleLbl="conFgAcc1" presStyleIdx="1" presStyleCnt="3">
        <dgm:presLayoutVars>
          <dgm:bulletEnabled val="1"/>
        </dgm:presLayoutVars>
      </dgm:prSet>
      <dgm:spPr/>
    </dgm:pt>
    <dgm:pt modelId="{6BDC6A4A-C6FE-46E3-BB34-3DFC2EDACCEF}" type="pres">
      <dgm:prSet presAssocID="{F1090684-B075-4A4A-B141-50856FD2FCD0}" presName="spaceBetweenRectangles" presStyleCnt="0"/>
      <dgm:spPr/>
    </dgm:pt>
    <dgm:pt modelId="{82A3094C-D93A-40F1-9E04-83FF4B4C329B}" type="pres">
      <dgm:prSet presAssocID="{E55932EA-7EB5-4F33-A3B4-3399BD2F246C}" presName="parentLin" presStyleCnt="0"/>
      <dgm:spPr/>
    </dgm:pt>
    <dgm:pt modelId="{AFA74400-4568-45D5-B17E-F417C134A502}" type="pres">
      <dgm:prSet presAssocID="{E55932EA-7EB5-4F33-A3B4-3399BD2F24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559AB9D-B5CF-4018-A2BA-19FFD9819C5B}" type="pres">
      <dgm:prSet presAssocID="{E55932EA-7EB5-4F33-A3B4-3399BD2F24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88D0C-2AE7-4387-ACD6-CAB15C58601B}" type="pres">
      <dgm:prSet presAssocID="{E55932EA-7EB5-4F33-A3B4-3399BD2F246C}" presName="negativeSpace" presStyleCnt="0"/>
      <dgm:spPr/>
    </dgm:pt>
    <dgm:pt modelId="{DA6A9FF6-906E-4831-AB15-FBB696465979}" type="pres">
      <dgm:prSet presAssocID="{E55932EA-7EB5-4F33-A3B4-3399BD2F24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381AFC-3B2C-4185-90BC-00963281C2C7}" type="presOf" srcId="{C0ECEE01-75C9-4204-8BF6-31AE63D7CAA4}" destId="{FA445BA0-A42A-4DD4-B105-72E26F3307BD}" srcOrd="0" destOrd="0" presId="urn:microsoft.com/office/officeart/2005/8/layout/list1"/>
    <dgm:cxn modelId="{C55AFBAD-7027-4896-BFC1-4375EEA55B46}" srcId="{F9AED93E-8926-4F58-9056-9AC8D6FD0DE4}" destId="{C0ECEE01-75C9-4204-8BF6-31AE63D7CAA4}" srcOrd="1" destOrd="0" parTransId="{A83562AD-25CC-4CDC-A4C1-F72A2E8DD4FF}" sibTransId="{F1090684-B075-4A4A-B141-50856FD2FCD0}"/>
    <dgm:cxn modelId="{CC2A3091-07D8-4A29-9A68-31402B9C452A}" type="presOf" srcId="{E55932EA-7EB5-4F33-A3B4-3399BD2F246C}" destId="{AFA74400-4568-45D5-B17E-F417C134A502}" srcOrd="0" destOrd="0" presId="urn:microsoft.com/office/officeart/2005/8/layout/list1"/>
    <dgm:cxn modelId="{43A46FC8-C3A1-40E1-A3CB-0650205E5167}" srcId="{F9AED93E-8926-4F58-9056-9AC8D6FD0DE4}" destId="{5D098A9D-4A70-4255-A902-9C3819E97EA0}" srcOrd="0" destOrd="0" parTransId="{D23640EA-9A32-4254-B78F-EC01B72B7DB1}" sibTransId="{DFCDD25F-B99C-4F2B-998A-E7A8FC2E36A9}"/>
    <dgm:cxn modelId="{45F39312-A20C-4D73-8EA6-B52E6FD6329E}" type="presOf" srcId="{F9AED93E-8926-4F58-9056-9AC8D6FD0DE4}" destId="{DFF30A35-A389-433E-901B-B4E7A8BCCBC7}" srcOrd="0" destOrd="0" presId="urn:microsoft.com/office/officeart/2005/8/layout/list1"/>
    <dgm:cxn modelId="{C62E0560-C2FE-41BE-A50D-DDCFA37A4350}" type="presOf" srcId="{5D098A9D-4A70-4255-A902-9C3819E97EA0}" destId="{96F00B87-63A6-421D-83ED-778E229AA374}" srcOrd="0" destOrd="0" presId="urn:microsoft.com/office/officeart/2005/8/layout/list1"/>
    <dgm:cxn modelId="{0625D3B6-91A8-4464-B738-6B69560D340C}" type="presOf" srcId="{5D098A9D-4A70-4255-A902-9C3819E97EA0}" destId="{46ADC0AD-EB2A-4CA3-843F-5BF4BD31EBEF}" srcOrd="1" destOrd="0" presId="urn:microsoft.com/office/officeart/2005/8/layout/list1"/>
    <dgm:cxn modelId="{54D29A01-FD38-49C7-94B2-C22A423BE083}" type="presOf" srcId="{E55932EA-7EB5-4F33-A3B4-3399BD2F246C}" destId="{3559AB9D-B5CF-4018-A2BA-19FFD9819C5B}" srcOrd="1" destOrd="0" presId="urn:microsoft.com/office/officeart/2005/8/layout/list1"/>
    <dgm:cxn modelId="{D193FA70-9FAA-4ED5-8F41-911B76A07C26}" type="presOf" srcId="{C0ECEE01-75C9-4204-8BF6-31AE63D7CAA4}" destId="{C77B157B-FEC4-4C75-9AA5-B60972E11DCC}" srcOrd="1" destOrd="0" presId="urn:microsoft.com/office/officeart/2005/8/layout/list1"/>
    <dgm:cxn modelId="{BC459FA4-B213-4732-B3C0-07152099EC1B}" srcId="{F9AED93E-8926-4F58-9056-9AC8D6FD0DE4}" destId="{E55932EA-7EB5-4F33-A3B4-3399BD2F246C}" srcOrd="2" destOrd="0" parTransId="{8EB2E52F-9392-45D1-9FC2-32D88E225EA7}" sibTransId="{19A0B507-9064-4722-A180-481089E63271}"/>
    <dgm:cxn modelId="{D4CB8D30-B202-47F5-9409-8DEAD25B98F5}" type="presParOf" srcId="{DFF30A35-A389-433E-901B-B4E7A8BCCBC7}" destId="{06C490C0-0AC2-44C6-94DB-9E55BF99CAA3}" srcOrd="0" destOrd="0" presId="urn:microsoft.com/office/officeart/2005/8/layout/list1"/>
    <dgm:cxn modelId="{E6DD1354-3D9C-4DB8-B546-A8A98CF02473}" type="presParOf" srcId="{06C490C0-0AC2-44C6-94DB-9E55BF99CAA3}" destId="{96F00B87-63A6-421D-83ED-778E229AA374}" srcOrd="0" destOrd="0" presId="urn:microsoft.com/office/officeart/2005/8/layout/list1"/>
    <dgm:cxn modelId="{EA540E56-3B92-4A50-8FF8-3F02C0205A55}" type="presParOf" srcId="{06C490C0-0AC2-44C6-94DB-9E55BF99CAA3}" destId="{46ADC0AD-EB2A-4CA3-843F-5BF4BD31EBEF}" srcOrd="1" destOrd="0" presId="urn:microsoft.com/office/officeart/2005/8/layout/list1"/>
    <dgm:cxn modelId="{5B4C3ED0-C1A6-424B-AA94-7A659F0F0AC3}" type="presParOf" srcId="{DFF30A35-A389-433E-901B-B4E7A8BCCBC7}" destId="{BFEE6EC2-C558-47DA-9753-7E256E8420FE}" srcOrd="1" destOrd="0" presId="urn:microsoft.com/office/officeart/2005/8/layout/list1"/>
    <dgm:cxn modelId="{32CD3185-21B2-434B-A8AF-FB987B068037}" type="presParOf" srcId="{DFF30A35-A389-433E-901B-B4E7A8BCCBC7}" destId="{834A8E8E-7872-4004-924D-C6B092A050E2}" srcOrd="2" destOrd="0" presId="urn:microsoft.com/office/officeart/2005/8/layout/list1"/>
    <dgm:cxn modelId="{90F3178B-FFEB-4FDB-A14C-50E884DBF859}" type="presParOf" srcId="{DFF30A35-A389-433E-901B-B4E7A8BCCBC7}" destId="{C9567B30-340E-4718-9CDB-ECD8B858A843}" srcOrd="3" destOrd="0" presId="urn:microsoft.com/office/officeart/2005/8/layout/list1"/>
    <dgm:cxn modelId="{47161465-DF33-4EC7-8D23-0401752812BE}" type="presParOf" srcId="{DFF30A35-A389-433E-901B-B4E7A8BCCBC7}" destId="{0FF830AF-CC52-449C-87FC-6838318BCA3E}" srcOrd="4" destOrd="0" presId="urn:microsoft.com/office/officeart/2005/8/layout/list1"/>
    <dgm:cxn modelId="{3F091EF0-E3B4-4FF2-BD78-7062F34CF607}" type="presParOf" srcId="{0FF830AF-CC52-449C-87FC-6838318BCA3E}" destId="{FA445BA0-A42A-4DD4-B105-72E26F3307BD}" srcOrd="0" destOrd="0" presId="urn:microsoft.com/office/officeart/2005/8/layout/list1"/>
    <dgm:cxn modelId="{94176A5B-8F34-43BA-AB46-3042E6D1E880}" type="presParOf" srcId="{0FF830AF-CC52-449C-87FC-6838318BCA3E}" destId="{C77B157B-FEC4-4C75-9AA5-B60972E11DCC}" srcOrd="1" destOrd="0" presId="urn:microsoft.com/office/officeart/2005/8/layout/list1"/>
    <dgm:cxn modelId="{B9DBF948-D830-46AA-8BC3-CBD4CC45BAD3}" type="presParOf" srcId="{DFF30A35-A389-433E-901B-B4E7A8BCCBC7}" destId="{68DD685E-F36C-4D23-A259-C443C349FAD0}" srcOrd="5" destOrd="0" presId="urn:microsoft.com/office/officeart/2005/8/layout/list1"/>
    <dgm:cxn modelId="{EA8EB9B7-24BB-4988-B414-6E14561D1EB3}" type="presParOf" srcId="{DFF30A35-A389-433E-901B-B4E7A8BCCBC7}" destId="{179D716D-385B-42DF-8862-6B2F06C4B0DA}" srcOrd="6" destOrd="0" presId="urn:microsoft.com/office/officeart/2005/8/layout/list1"/>
    <dgm:cxn modelId="{C0B7AB92-B62D-47A7-BF38-E0D2B1D0ADE0}" type="presParOf" srcId="{DFF30A35-A389-433E-901B-B4E7A8BCCBC7}" destId="{6BDC6A4A-C6FE-46E3-BB34-3DFC2EDACCEF}" srcOrd="7" destOrd="0" presId="urn:microsoft.com/office/officeart/2005/8/layout/list1"/>
    <dgm:cxn modelId="{61B41F28-4831-4853-8007-F6B24090F6E8}" type="presParOf" srcId="{DFF30A35-A389-433E-901B-B4E7A8BCCBC7}" destId="{82A3094C-D93A-40F1-9E04-83FF4B4C329B}" srcOrd="8" destOrd="0" presId="urn:microsoft.com/office/officeart/2005/8/layout/list1"/>
    <dgm:cxn modelId="{DE6F3F71-3BD7-4314-85D7-5CB7C5DF9C88}" type="presParOf" srcId="{82A3094C-D93A-40F1-9E04-83FF4B4C329B}" destId="{AFA74400-4568-45D5-B17E-F417C134A502}" srcOrd="0" destOrd="0" presId="urn:microsoft.com/office/officeart/2005/8/layout/list1"/>
    <dgm:cxn modelId="{5D970A17-DB0F-407C-9EA1-11C0CFC7FF33}" type="presParOf" srcId="{82A3094C-D93A-40F1-9E04-83FF4B4C329B}" destId="{3559AB9D-B5CF-4018-A2BA-19FFD9819C5B}" srcOrd="1" destOrd="0" presId="urn:microsoft.com/office/officeart/2005/8/layout/list1"/>
    <dgm:cxn modelId="{9EE7A74F-F202-42C1-9377-E09602B0848E}" type="presParOf" srcId="{DFF30A35-A389-433E-901B-B4E7A8BCCBC7}" destId="{F9C88D0C-2AE7-4387-ACD6-CAB15C58601B}" srcOrd="9" destOrd="0" presId="urn:microsoft.com/office/officeart/2005/8/layout/list1"/>
    <dgm:cxn modelId="{9B674BE9-F1F0-4F57-8BC3-B070200857CE}" type="presParOf" srcId="{DFF30A35-A389-433E-901B-B4E7A8BCCBC7}" destId="{DA6A9FF6-906E-4831-AB15-FBB6964659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382BF-B119-4624-9613-16A03F2066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947085-9987-46A8-A47A-EF5815101EB8}">
      <dgm:prSet/>
      <dgm:spPr/>
      <dgm:t>
        <a:bodyPr/>
        <a:lstStyle/>
        <a:p>
          <a:pPr rtl="0"/>
          <a:r>
            <a:rPr lang="ru-RU" b="1" i="1" dirty="0" smtClean="0"/>
            <a:t>«</a:t>
          </a:r>
          <a:r>
            <a:rPr lang="ru-RU" b="1" i="1" dirty="0" err="1" smtClean="0"/>
            <a:t>Неясну</a:t>
          </a:r>
          <a:r>
            <a:rPr lang="ru-RU" b="1" i="1" dirty="0" smtClean="0"/>
            <a:t>, </a:t>
          </a:r>
          <a:r>
            <a:rPr lang="ru-RU" b="1" i="1" dirty="0" err="1" smtClean="0"/>
            <a:t>шепеляву</a:t>
          </a:r>
          <a:r>
            <a:rPr lang="ru-RU" b="1" i="1" dirty="0" smtClean="0"/>
            <a:t> </a:t>
          </a:r>
          <a:r>
            <a:rPr lang="ru-RU" b="1" i="1" dirty="0" err="1" smtClean="0"/>
            <a:t>вимову</a:t>
          </a:r>
          <a:r>
            <a:rPr lang="ru-RU" b="1" i="1" dirty="0" smtClean="0"/>
            <a:t> </a:t>
          </a:r>
          <a:r>
            <a:rPr lang="ru-RU" b="1" i="1" dirty="0" err="1" smtClean="0"/>
            <a:t>він</a:t>
          </a:r>
          <a:r>
            <a:rPr lang="ru-RU" b="1" i="1" dirty="0" smtClean="0"/>
            <a:t> </a:t>
          </a:r>
          <a:r>
            <a:rPr lang="ru-RU" b="1" i="1" dirty="0" err="1" smtClean="0"/>
            <a:t>долав</a:t>
          </a:r>
          <a:r>
            <a:rPr lang="ru-RU" b="1" i="1" dirty="0" smtClean="0"/>
            <a:t>, </a:t>
          </a:r>
          <a:r>
            <a:rPr lang="ru-RU" b="1" i="1" dirty="0" err="1" smtClean="0"/>
            <a:t>вкладаючи</a:t>
          </a:r>
          <a:r>
            <a:rPr lang="ru-RU" b="1" i="1" dirty="0" smtClean="0"/>
            <a:t> до рота </a:t>
          </a:r>
          <a:r>
            <a:rPr lang="ru-RU" b="1" i="1" dirty="0" err="1" smtClean="0"/>
            <a:t>камінці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читав </a:t>
          </a:r>
          <a:r>
            <a:rPr lang="ru-RU" b="1" i="1" dirty="0" err="1" smtClean="0"/>
            <a:t>напам'ять</a:t>
          </a:r>
          <a:r>
            <a:rPr lang="ru-RU" b="1" i="1" dirty="0" smtClean="0"/>
            <a:t> </a:t>
          </a:r>
          <a:r>
            <a:rPr lang="ru-RU" b="1" i="1" dirty="0" err="1" smtClean="0"/>
            <a:t>уривки</a:t>
          </a:r>
          <a:r>
            <a:rPr lang="ru-RU" b="1" i="1" dirty="0" smtClean="0"/>
            <a:t> </a:t>
          </a:r>
          <a:r>
            <a:rPr lang="ru-RU" b="1" i="1" dirty="0" err="1" smtClean="0"/>
            <a:t>з</a:t>
          </a:r>
          <a:r>
            <a:rPr lang="ru-RU" b="1" i="1" dirty="0" smtClean="0"/>
            <a:t> поем, голос </a:t>
          </a:r>
          <a:r>
            <a:rPr lang="ru-RU" b="1" i="1" dirty="0" err="1" smtClean="0"/>
            <a:t>зміцнював</a:t>
          </a:r>
          <a:r>
            <a:rPr lang="ru-RU" b="1" i="1" dirty="0" smtClean="0"/>
            <a:t> </a:t>
          </a:r>
          <a:r>
            <a:rPr lang="ru-RU" b="1" i="1" dirty="0" err="1" smtClean="0"/>
            <a:t>бігом</a:t>
          </a:r>
          <a:r>
            <a:rPr lang="ru-RU" b="1" i="1" dirty="0" smtClean="0"/>
            <a:t>, </a:t>
          </a:r>
          <a:r>
            <a:rPr lang="ru-RU" b="1" i="1" dirty="0" err="1" smtClean="0"/>
            <a:t>розмовою</a:t>
          </a:r>
          <a:r>
            <a:rPr lang="ru-RU" b="1" i="1" dirty="0" smtClean="0"/>
            <a:t> на </a:t>
          </a:r>
          <a:r>
            <a:rPr lang="ru-RU" b="1" i="1" dirty="0" err="1" smtClean="0"/>
            <a:t>крутих</a:t>
          </a:r>
          <a:r>
            <a:rPr lang="ru-RU" b="1" i="1" dirty="0" smtClean="0"/>
            <a:t> </a:t>
          </a:r>
          <a:r>
            <a:rPr lang="ru-RU" b="1" i="1" dirty="0" err="1" smtClean="0"/>
            <a:t>підйомах</a:t>
          </a:r>
          <a:r>
            <a:rPr lang="ru-RU" b="1" i="1" dirty="0" smtClean="0"/>
            <a:t>…»..</a:t>
          </a:r>
          <a:r>
            <a:rPr lang="ru-RU" dirty="0" smtClean="0"/>
            <a:t>. </a:t>
          </a:r>
          <a:r>
            <a:rPr lang="uk-UA" dirty="0" smtClean="0"/>
            <a:t> </a:t>
          </a:r>
          <a:endParaRPr lang="ru-RU" b="1" dirty="0"/>
        </a:p>
      </dgm:t>
    </dgm:pt>
    <dgm:pt modelId="{53F22B6D-CC4D-4A6C-8037-9895F05C79E6}" type="parTrans" cxnId="{6E224B08-18C1-4081-9B71-F9E9FD30C2A5}">
      <dgm:prSet/>
      <dgm:spPr/>
      <dgm:t>
        <a:bodyPr/>
        <a:lstStyle/>
        <a:p>
          <a:endParaRPr lang="ru-RU"/>
        </a:p>
      </dgm:t>
    </dgm:pt>
    <dgm:pt modelId="{A0544E92-614A-4879-9C11-504D723838CB}" type="sibTrans" cxnId="{6E224B08-18C1-4081-9B71-F9E9FD30C2A5}">
      <dgm:prSet/>
      <dgm:spPr/>
      <dgm:t>
        <a:bodyPr/>
        <a:lstStyle/>
        <a:p>
          <a:endParaRPr lang="ru-RU"/>
        </a:p>
      </dgm:t>
    </dgm:pt>
    <dgm:pt modelId="{019016E4-18B0-435D-B938-B4F84284A6E9}" type="pres">
      <dgm:prSet presAssocID="{B16382BF-B119-4624-9613-16A03F2066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BE032-B2BA-4510-BF01-A6D37C6C17D8}" type="pres">
      <dgm:prSet presAssocID="{43947085-9987-46A8-A47A-EF5815101E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91D886-C164-4F80-AC59-D789033BE914}" type="presOf" srcId="{43947085-9987-46A8-A47A-EF5815101EB8}" destId="{97FBE032-B2BA-4510-BF01-A6D37C6C17D8}" srcOrd="0" destOrd="0" presId="urn:microsoft.com/office/officeart/2005/8/layout/vList2"/>
    <dgm:cxn modelId="{6E224B08-18C1-4081-9B71-F9E9FD30C2A5}" srcId="{B16382BF-B119-4624-9613-16A03F2066BF}" destId="{43947085-9987-46A8-A47A-EF5815101EB8}" srcOrd="0" destOrd="0" parTransId="{53F22B6D-CC4D-4A6C-8037-9895F05C79E6}" sibTransId="{A0544E92-614A-4879-9C11-504D723838CB}"/>
    <dgm:cxn modelId="{3E3B89C1-31F8-4291-AD92-7C4F91ACDB50}" type="presOf" srcId="{B16382BF-B119-4624-9613-16A03F2066BF}" destId="{019016E4-18B0-435D-B938-B4F84284A6E9}" srcOrd="0" destOrd="0" presId="urn:microsoft.com/office/officeart/2005/8/layout/vList2"/>
    <dgm:cxn modelId="{AC407BB7-F14B-4756-A4A8-D7A80B40E298}" type="presParOf" srcId="{019016E4-18B0-435D-B938-B4F84284A6E9}" destId="{97FBE032-B2BA-4510-BF01-A6D37C6C17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526208-4825-4F89-816A-F9FE8DE162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742E52-D751-434D-AE93-F0FC3A1526D5}">
      <dgm:prSet custT="1"/>
      <dgm:spPr/>
      <dgm:t>
        <a:bodyPr/>
        <a:lstStyle/>
        <a:p>
          <a:pPr rtl="0"/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1. Говори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2. Говори легко,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багато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давай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виступити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3. Не перебивай.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4. Будь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ввічливим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Прагни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вишукано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Ніколи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не критикуй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немає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поруч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7.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відволікайся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па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другорядні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справи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8. Не говори про себе.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будь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витриманим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втрачай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dirty="0" err="1" smtClean="0">
              <a:latin typeface="Times New Roman" pitchFamily="18" charset="0"/>
              <a:cs typeface="Times New Roman" pitchFamily="18" charset="0"/>
            </a:rPr>
            <a:t>самовладання</a:t>
          </a:r>
          <a:r>
            <a:rPr lang="ru-RU" sz="3200" i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9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dirty="0" smtClean="0">
              <a:latin typeface="Times New Roman" pitchFamily="18" charset="0"/>
              <a:cs typeface="Times New Roman" pitchFamily="18" charset="0"/>
            </a:rPr>
          </a:br>
          <a:endParaRPr lang="ru-RU" sz="2900" dirty="0">
            <a:latin typeface="Times New Roman" pitchFamily="18" charset="0"/>
            <a:cs typeface="Times New Roman" pitchFamily="18" charset="0"/>
          </a:endParaRPr>
        </a:p>
      </dgm:t>
    </dgm:pt>
    <dgm:pt modelId="{293E70FA-69C3-4D4E-9F97-D50E3B942352}" type="parTrans" cxnId="{096B61FD-576B-436C-98B9-B83176A50A06}">
      <dgm:prSet/>
      <dgm:spPr/>
      <dgm:t>
        <a:bodyPr/>
        <a:lstStyle/>
        <a:p>
          <a:endParaRPr lang="ru-RU"/>
        </a:p>
      </dgm:t>
    </dgm:pt>
    <dgm:pt modelId="{A37DE3FA-BBC2-4C48-9135-A5E24159766F}" type="sibTrans" cxnId="{096B61FD-576B-436C-98B9-B83176A50A06}">
      <dgm:prSet/>
      <dgm:spPr/>
      <dgm:t>
        <a:bodyPr/>
        <a:lstStyle/>
        <a:p>
          <a:endParaRPr lang="ru-RU"/>
        </a:p>
      </dgm:t>
    </dgm:pt>
    <dgm:pt modelId="{ABC1F20E-28CC-46D6-BE11-34D153AFD680}" type="pres">
      <dgm:prSet presAssocID="{8C526208-4825-4F89-816A-F9FE8DE162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C4324-AED2-4210-BFE2-BC40EB8640E4}" type="pres">
      <dgm:prSet presAssocID="{BF742E52-D751-434D-AE93-F0FC3A1526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B61FD-576B-436C-98B9-B83176A50A06}" srcId="{8C526208-4825-4F89-816A-F9FE8DE1620C}" destId="{BF742E52-D751-434D-AE93-F0FC3A1526D5}" srcOrd="0" destOrd="0" parTransId="{293E70FA-69C3-4D4E-9F97-D50E3B942352}" sibTransId="{A37DE3FA-BBC2-4C48-9135-A5E24159766F}"/>
    <dgm:cxn modelId="{B26D42B8-C33C-4A40-BAE7-5F0C2A07EC28}" type="presOf" srcId="{BF742E52-D751-434D-AE93-F0FC3A1526D5}" destId="{679C4324-AED2-4210-BFE2-BC40EB8640E4}" srcOrd="0" destOrd="0" presId="urn:microsoft.com/office/officeart/2005/8/layout/vList2"/>
    <dgm:cxn modelId="{457871CA-D160-44EE-81BE-B08E98E3B8FB}" type="presOf" srcId="{8C526208-4825-4F89-816A-F9FE8DE1620C}" destId="{ABC1F20E-28CC-46D6-BE11-34D153AFD680}" srcOrd="0" destOrd="0" presId="urn:microsoft.com/office/officeart/2005/8/layout/vList2"/>
    <dgm:cxn modelId="{92A1F6A4-9276-4B63-872C-F3EF22F5FFF2}" type="presParOf" srcId="{ABC1F20E-28CC-46D6-BE11-34D153AFD680}" destId="{679C4324-AED2-4210-BFE2-BC40EB8640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0362BB-DF90-4562-B4AE-770DC580D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E52AE7-8271-4D0D-88C6-1819203290D5}">
      <dgm:prSet/>
      <dgm:spPr/>
      <dgm:t>
        <a:bodyPr/>
        <a:lstStyle/>
        <a:p>
          <a:pPr rtl="0"/>
          <a:r>
            <a:rPr lang="uk-UA" dirty="0" smtClean="0">
              <a:latin typeface="Times New Roman" pitchFamily="18" charset="0"/>
              <a:cs typeface="Times New Roman" pitchFamily="18" charset="0"/>
            </a:rPr>
            <a:t>Вітчизняна</a:t>
          </a:r>
          <a:r>
            <a:rPr lang="uk-UA" dirty="0" smtClean="0"/>
            <a:t> риторика</a:t>
          </a:r>
          <a:endParaRPr lang="ru-RU" dirty="0"/>
        </a:p>
      </dgm:t>
    </dgm:pt>
    <dgm:pt modelId="{D39114B8-3A01-478B-9315-D22034F3BF24}" type="parTrans" cxnId="{45F5A560-8468-405C-BE27-B993553ABA65}">
      <dgm:prSet/>
      <dgm:spPr/>
      <dgm:t>
        <a:bodyPr/>
        <a:lstStyle/>
        <a:p>
          <a:endParaRPr lang="ru-RU"/>
        </a:p>
      </dgm:t>
    </dgm:pt>
    <dgm:pt modelId="{4CD83094-8152-4CF9-81B3-1EDFA4891155}" type="sibTrans" cxnId="{45F5A560-8468-405C-BE27-B993553ABA65}">
      <dgm:prSet/>
      <dgm:spPr/>
      <dgm:t>
        <a:bodyPr/>
        <a:lstStyle/>
        <a:p>
          <a:endParaRPr lang="ru-RU"/>
        </a:p>
      </dgm:t>
    </dgm:pt>
    <dgm:pt modelId="{1C1A2DE5-A119-4C30-A8B5-D23BAA026DB1}" type="pres">
      <dgm:prSet presAssocID="{C40362BB-DF90-4562-B4AE-770DC580D0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1A370-2109-45CF-A1BF-32D838E42D4E}" type="pres">
      <dgm:prSet presAssocID="{87E52AE7-8271-4D0D-88C6-1819203290D5}" presName="parentText" presStyleLbl="node1" presStyleIdx="0" presStyleCnt="1" custLinFactNeighborY="-78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4EDEC-DEA6-4085-BA86-EB141832F2C1}" type="presOf" srcId="{C40362BB-DF90-4562-B4AE-770DC580D0DE}" destId="{1C1A2DE5-A119-4C30-A8B5-D23BAA026DB1}" srcOrd="0" destOrd="0" presId="urn:microsoft.com/office/officeart/2005/8/layout/vList2"/>
    <dgm:cxn modelId="{F163D252-6874-4545-8EFC-380F6DF84B6B}" type="presOf" srcId="{87E52AE7-8271-4D0D-88C6-1819203290D5}" destId="{6951A370-2109-45CF-A1BF-32D838E42D4E}" srcOrd="0" destOrd="0" presId="urn:microsoft.com/office/officeart/2005/8/layout/vList2"/>
    <dgm:cxn modelId="{45F5A560-8468-405C-BE27-B993553ABA65}" srcId="{C40362BB-DF90-4562-B4AE-770DC580D0DE}" destId="{87E52AE7-8271-4D0D-88C6-1819203290D5}" srcOrd="0" destOrd="0" parTransId="{D39114B8-3A01-478B-9315-D22034F3BF24}" sibTransId="{4CD83094-8152-4CF9-81B3-1EDFA4891155}"/>
    <dgm:cxn modelId="{21536AC1-B42D-4F06-9415-AB05F5258A57}" type="presParOf" srcId="{1C1A2DE5-A119-4C30-A8B5-D23BAA026DB1}" destId="{6951A370-2109-45CF-A1BF-32D838E42D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75A012-7D8B-471D-ADC6-0BF950A56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6DFAD22-6D0B-44BA-BF7C-A88B099F80DD}">
      <dgm:prSet/>
      <dgm:spPr/>
      <dgm:t>
        <a:bodyPr/>
        <a:lstStyle/>
        <a:p>
          <a:pPr rtl="0"/>
          <a:r>
            <a:rPr lang="ru-RU" b="1" dirty="0" smtClean="0"/>
            <a:t>«</a:t>
          </a:r>
          <a:r>
            <a:rPr lang="ru-RU" b="1" dirty="0" err="1" smtClean="0"/>
            <a:t>Велесова</a:t>
          </a:r>
          <a:r>
            <a:rPr lang="ru-RU" b="1" dirty="0" smtClean="0"/>
            <a:t> книга»</a:t>
          </a:r>
          <a:r>
            <a:rPr lang="ru-RU" dirty="0" smtClean="0"/>
            <a:t> — </a:t>
          </a:r>
          <a:r>
            <a:rPr lang="ru-RU" dirty="0" err="1" smtClean="0"/>
            <a:t>збірка</a:t>
          </a:r>
          <a:r>
            <a:rPr lang="ru-RU" dirty="0" smtClean="0"/>
            <a:t> </a:t>
          </a:r>
          <a:r>
            <a:rPr lang="ru-RU" dirty="0" err="1" smtClean="0"/>
            <a:t>проповідей</a:t>
          </a:r>
          <a:r>
            <a:rPr lang="ru-RU" dirty="0" smtClean="0"/>
            <a:t> </a:t>
          </a:r>
          <a:r>
            <a:rPr lang="ru-RU" dirty="0" err="1" smtClean="0"/>
            <a:t>духовних</a:t>
          </a:r>
          <a:r>
            <a:rPr lang="ru-RU" dirty="0" smtClean="0"/>
            <a:t> </a:t>
          </a:r>
          <a:r>
            <a:rPr lang="ru-RU" dirty="0" err="1" smtClean="0"/>
            <a:t>вождів</a:t>
          </a:r>
          <a:r>
            <a:rPr lang="ru-RU" dirty="0" smtClean="0"/>
            <a:t> </a:t>
          </a:r>
          <a:r>
            <a:rPr lang="ru-RU" dirty="0" err="1" smtClean="0"/>
            <a:t>праукраїнських</a:t>
          </a:r>
          <a:r>
            <a:rPr lang="ru-RU" dirty="0" smtClean="0"/>
            <a:t> племен у </a:t>
          </a:r>
          <a:r>
            <a:rPr lang="ru-RU" dirty="0" err="1" smtClean="0"/>
            <a:t>дохристиянську</a:t>
          </a:r>
          <a:r>
            <a:rPr lang="ru-RU" dirty="0" smtClean="0"/>
            <a:t> </a:t>
          </a:r>
          <a:r>
            <a:rPr lang="ru-RU" dirty="0" err="1" smtClean="0"/>
            <a:t>епоху</a:t>
          </a:r>
          <a:r>
            <a:rPr lang="ru-RU" dirty="0" smtClean="0"/>
            <a:t>. Риторична </a:t>
          </a:r>
          <a:r>
            <a:rPr lang="ru-RU" dirty="0" err="1" smtClean="0"/>
            <a:t>майстерність</a:t>
          </a:r>
          <a:r>
            <a:rPr lang="ru-RU" dirty="0" smtClean="0"/>
            <a:t>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проповідників</a:t>
          </a:r>
          <a:r>
            <a:rPr lang="ru-RU" dirty="0" smtClean="0"/>
            <a:t> — </a:t>
          </a:r>
          <a:r>
            <a:rPr lang="ru-RU" dirty="0" err="1" smtClean="0"/>
            <a:t>вияв</a:t>
          </a:r>
          <a:r>
            <a:rPr lang="ru-RU" dirty="0" smtClean="0"/>
            <a:t> </a:t>
          </a:r>
          <a:r>
            <a:rPr lang="ru-RU" dirty="0" err="1" smtClean="0"/>
            <a:t>високої</a:t>
          </a:r>
          <a:r>
            <a:rPr lang="ru-RU" dirty="0" smtClean="0"/>
            <a:t> </a:t>
          </a:r>
          <a:r>
            <a:rPr lang="ru-RU" dirty="0" err="1" smtClean="0"/>
            <a:t>словесної</a:t>
          </a:r>
          <a:r>
            <a:rPr lang="ru-RU" dirty="0" smtClean="0"/>
            <a:t>, а </a:t>
          </a:r>
          <a:r>
            <a:rPr lang="ru-RU" dirty="0" err="1" smtClean="0"/>
            <a:t>отже</a:t>
          </a:r>
          <a:r>
            <a:rPr lang="ru-RU" dirty="0" smtClean="0"/>
            <a:t>,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Духовної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 наших </a:t>
          </a:r>
          <a:r>
            <a:rPr lang="ru-RU" dirty="0" err="1" smtClean="0"/>
            <a:t>пращурів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D77AD9D6-D9AF-42F8-AD95-5EE79BF5F4FA}" type="parTrans" cxnId="{ABE92089-96D5-4128-812A-883EE7EE8232}">
      <dgm:prSet/>
      <dgm:spPr/>
      <dgm:t>
        <a:bodyPr/>
        <a:lstStyle/>
        <a:p>
          <a:endParaRPr lang="ru-RU"/>
        </a:p>
      </dgm:t>
    </dgm:pt>
    <dgm:pt modelId="{F20CAD53-6DFB-434E-B373-3DC666F8FC48}" type="sibTrans" cxnId="{ABE92089-96D5-4128-812A-883EE7EE8232}">
      <dgm:prSet/>
      <dgm:spPr/>
      <dgm:t>
        <a:bodyPr/>
        <a:lstStyle/>
        <a:p>
          <a:endParaRPr lang="ru-RU"/>
        </a:p>
      </dgm:t>
    </dgm:pt>
    <dgm:pt modelId="{22616733-2B6C-4C79-B364-F2424CC5B243}" type="pres">
      <dgm:prSet presAssocID="{9075A012-7D8B-471D-ADC6-0BF950A56B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237E5-7323-4DFB-A1D3-B009F80FE35A}" type="pres">
      <dgm:prSet presAssocID="{C6DFAD22-6D0B-44BA-BF7C-A88B099F80DD}" presName="parentText" presStyleLbl="node1" presStyleIdx="0" presStyleCnt="1" custLinFactY="21647" custLinFactNeighborX="17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73209-3E8C-4F6E-BA88-EB540DD42A8B}" type="presOf" srcId="{C6DFAD22-6D0B-44BA-BF7C-A88B099F80DD}" destId="{1E8237E5-7323-4DFB-A1D3-B009F80FE35A}" srcOrd="0" destOrd="0" presId="urn:microsoft.com/office/officeart/2005/8/layout/vList2"/>
    <dgm:cxn modelId="{C0DA2290-F38C-4CF7-BDA1-9A03324710D8}" type="presOf" srcId="{9075A012-7D8B-471D-ADC6-0BF950A56B9B}" destId="{22616733-2B6C-4C79-B364-F2424CC5B243}" srcOrd="0" destOrd="0" presId="urn:microsoft.com/office/officeart/2005/8/layout/vList2"/>
    <dgm:cxn modelId="{ABE92089-96D5-4128-812A-883EE7EE8232}" srcId="{9075A012-7D8B-471D-ADC6-0BF950A56B9B}" destId="{C6DFAD22-6D0B-44BA-BF7C-A88B099F80DD}" srcOrd="0" destOrd="0" parTransId="{D77AD9D6-D9AF-42F8-AD95-5EE79BF5F4FA}" sibTransId="{F20CAD53-6DFB-434E-B373-3DC666F8FC48}"/>
    <dgm:cxn modelId="{8315994D-847C-4E13-B4D7-A4F74D19432D}" type="presParOf" srcId="{22616733-2B6C-4C79-B364-F2424CC5B243}" destId="{1E8237E5-7323-4DFB-A1D3-B009F80FE3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93C0B2-3BCC-40E2-A302-C9EB09B729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3B66A-4A3E-4BC4-83B4-C5DA8B5E0696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«Слово о полку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Ігоревім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» донесло до наших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днів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«Золоте слово» Святослава, «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змішане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dirty="0" err="1" smtClean="0">
              <a:latin typeface="Times New Roman" pitchFamily="18" charset="0"/>
              <a:cs typeface="Times New Roman" pitchFamily="18" charset="0"/>
            </a:rPr>
            <a:t>сльозою</a:t>
          </a:r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взірцем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риторичної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того часу.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C3DED90-AB3A-4DCD-934A-A77A08422AED}" type="parTrans" cxnId="{334E20A9-D211-4046-9A5D-0EBCAC0AEA09}">
      <dgm:prSet/>
      <dgm:spPr/>
      <dgm:t>
        <a:bodyPr/>
        <a:lstStyle/>
        <a:p>
          <a:endParaRPr lang="ru-RU"/>
        </a:p>
      </dgm:t>
    </dgm:pt>
    <dgm:pt modelId="{50CE2049-DF96-47A6-A08D-C2499808CDCC}" type="sibTrans" cxnId="{334E20A9-D211-4046-9A5D-0EBCAC0AEA09}">
      <dgm:prSet/>
      <dgm:spPr/>
      <dgm:t>
        <a:bodyPr/>
        <a:lstStyle/>
        <a:p>
          <a:endParaRPr lang="ru-RU"/>
        </a:p>
      </dgm:t>
    </dgm:pt>
    <dgm:pt modelId="{1244CE63-04C6-47E9-AF24-8F4BD0C6759D}" type="pres">
      <dgm:prSet presAssocID="{1E93C0B2-3BCC-40E2-A302-C9EB09B72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9D87D-DC67-44C8-8AA3-49935665286E}" type="pres">
      <dgm:prSet presAssocID="{7CE3B66A-4A3E-4BC4-83B4-C5DA8B5E0696}" presName="parentText" presStyleLbl="node1" presStyleIdx="0" presStyleCnt="1" custScaleY="1387189" custLinFactNeighborX="159" custLinFactNeighborY="-2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E20A9-D211-4046-9A5D-0EBCAC0AEA09}" srcId="{1E93C0B2-3BCC-40E2-A302-C9EB09B72916}" destId="{7CE3B66A-4A3E-4BC4-83B4-C5DA8B5E0696}" srcOrd="0" destOrd="0" parTransId="{8C3DED90-AB3A-4DCD-934A-A77A08422AED}" sibTransId="{50CE2049-DF96-47A6-A08D-C2499808CDCC}"/>
    <dgm:cxn modelId="{B7B5816F-4169-4A74-9F04-BC39F47D100D}" type="presOf" srcId="{1E93C0B2-3BCC-40E2-A302-C9EB09B72916}" destId="{1244CE63-04C6-47E9-AF24-8F4BD0C6759D}" srcOrd="0" destOrd="0" presId="urn:microsoft.com/office/officeart/2005/8/layout/vList2"/>
    <dgm:cxn modelId="{C7BBC50F-9C1C-4001-925B-E0ECCEE9C5C1}" type="presOf" srcId="{7CE3B66A-4A3E-4BC4-83B4-C5DA8B5E0696}" destId="{90E9D87D-DC67-44C8-8AA3-49935665286E}" srcOrd="0" destOrd="0" presId="urn:microsoft.com/office/officeart/2005/8/layout/vList2"/>
    <dgm:cxn modelId="{921BA45E-325A-435A-B3B5-B23F2A530051}" type="presParOf" srcId="{1244CE63-04C6-47E9-AF24-8F4BD0C6759D}" destId="{90E9D87D-DC67-44C8-8AA3-4993566528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AE643-9063-4888-AC5A-F2444759E61F}">
      <dsp:nvSpPr>
        <dsp:cNvPr id="0" name=""/>
        <dsp:cNvSpPr/>
      </dsp:nvSpPr>
      <dsp:spPr>
        <a:xfrm>
          <a:off x="0" y="0"/>
          <a:ext cx="8414193" cy="3365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038" tIns="152019" rIns="76010" bIns="152019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Справа не в тому, про що говорять, а в тому, як про це говорять.</a:t>
          </a:r>
          <a:endParaRPr lang="ru-RU" sz="5700" kern="1200" dirty="0"/>
        </a:p>
      </dsp:txBody>
      <dsp:txXfrm>
        <a:off x="0" y="0"/>
        <a:ext cx="7572774" cy="33656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D3B0-4D63-476C-92DF-A41034E55689}">
      <dsp:nvSpPr>
        <dsp:cNvPr id="0" name=""/>
        <dsp:cNvSpPr/>
      </dsp:nvSpPr>
      <dsp:spPr>
        <a:xfrm>
          <a:off x="0" y="6250"/>
          <a:ext cx="8596668" cy="2239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Кінець</a:t>
          </a:r>
          <a:r>
            <a:rPr lang="ru-RU" sz="3300" kern="1200" dirty="0" smtClean="0"/>
            <a:t> Х</a:t>
          </a:r>
          <a:r>
            <a:rPr lang="en-US" sz="3300" kern="1200" dirty="0" smtClean="0"/>
            <a:t>V</a:t>
          </a:r>
          <a:r>
            <a:rPr lang="ru-RU" sz="3300" kern="1200" dirty="0" smtClean="0"/>
            <a:t>ІІ - початок Х</a:t>
          </a:r>
          <a:r>
            <a:rPr lang="en-US" sz="3300" kern="1200" dirty="0" smtClean="0"/>
            <a:t>V</a:t>
          </a:r>
          <a:r>
            <a:rPr lang="ru-RU" sz="3300" kern="1200" dirty="0" smtClean="0"/>
            <a:t>ІІІ ст. -  </a:t>
          </a:r>
          <a:r>
            <a:rPr lang="ru-RU" sz="3300" kern="1200" dirty="0" err="1" smtClean="0"/>
            <a:t>часи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розквіту</a:t>
          </a:r>
          <a:r>
            <a:rPr lang="ru-RU" sz="3300" kern="1200" dirty="0" smtClean="0"/>
            <a:t> риторики як </a:t>
          </a:r>
          <a:r>
            <a:rPr lang="ru-RU" sz="3300" kern="1200" dirty="0" err="1" smtClean="0"/>
            <a:t>навчальної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дисципліни</a:t>
          </a:r>
          <a:r>
            <a:rPr lang="ru-RU" sz="3300" kern="1200" dirty="0" smtClean="0"/>
            <a:t>, коли вона </a:t>
          </a:r>
          <a:r>
            <a:rPr lang="ru-RU" sz="3300" kern="1200" dirty="0" err="1" smtClean="0"/>
            <a:t>викладалась</a:t>
          </a:r>
          <a:r>
            <a:rPr lang="ru-RU" sz="3300" kern="1200" dirty="0" smtClean="0"/>
            <a:t> у </a:t>
          </a:r>
          <a:r>
            <a:rPr lang="ru-RU" sz="3300" kern="1200" dirty="0" err="1" smtClean="0"/>
            <a:t>Києво-Могилянської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академії</a:t>
          </a:r>
          <a:r>
            <a:rPr lang="ru-RU" sz="3300" kern="1200" dirty="0" smtClean="0"/>
            <a:t>.</a:t>
          </a:r>
          <a:endParaRPr lang="ru-RU" sz="3300" kern="1200" dirty="0"/>
        </a:p>
      </dsp:txBody>
      <dsp:txXfrm>
        <a:off x="109318" y="115568"/>
        <a:ext cx="8378032" cy="20207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9903-F10F-44F2-B292-C14D1F4F5E6B}">
      <dsp:nvSpPr>
        <dsp:cNvPr id="0" name=""/>
        <dsp:cNvSpPr/>
      </dsp:nvSpPr>
      <dsp:spPr>
        <a:xfrm>
          <a:off x="0" y="544997"/>
          <a:ext cx="5622877" cy="400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Григорій</a:t>
          </a:r>
          <a:r>
            <a:rPr lang="ru-RU" sz="2800" b="1" kern="1200" dirty="0" smtClean="0"/>
            <a:t> Сковорода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(1722 — 1794) – </a:t>
          </a:r>
          <a:r>
            <a:rPr lang="ru-RU" sz="2800" b="1" kern="1200" dirty="0" err="1" smtClean="0"/>
            <a:t>мандрівний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філософ</a:t>
          </a:r>
          <a:r>
            <a:rPr lang="ru-RU" sz="2800" b="1" kern="1200" dirty="0" smtClean="0"/>
            <a:t>, поет, педагог, </a:t>
          </a:r>
          <a:r>
            <a:rPr lang="ru-RU" sz="2800" b="1" kern="1200" dirty="0" err="1" smtClean="0"/>
            <a:t>просвітитель</a:t>
          </a:r>
          <a:r>
            <a:rPr lang="ru-RU" sz="3800" b="1" kern="1200" dirty="0" smtClean="0"/>
            <a:t/>
          </a:r>
          <a:br>
            <a:rPr lang="ru-RU" sz="3800" b="1" kern="1200" dirty="0" smtClean="0"/>
          </a:br>
          <a:endParaRPr lang="ru-RU" sz="3800" kern="1200" dirty="0"/>
        </a:p>
      </dsp:txBody>
      <dsp:txXfrm>
        <a:off x="195472" y="740469"/>
        <a:ext cx="5231933" cy="36133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DE460-1884-4BDD-9BC2-F5E99960025B}">
      <dsp:nvSpPr>
        <dsp:cNvPr id="0" name=""/>
        <dsp:cNvSpPr/>
      </dsp:nvSpPr>
      <dsp:spPr>
        <a:xfrm>
          <a:off x="0" y="2275"/>
          <a:ext cx="898434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скоромовки вголос спочатку повільно, а потім – у швидкому темпі, чітко промовляючи звуки</a:t>
          </a:r>
          <a: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54" y="66529"/>
        <a:ext cx="8855836" cy="11877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7B4A3-576B-4E1F-9B8E-7975D3738ABE}">
      <dsp:nvSpPr>
        <dsp:cNvPr id="0" name=""/>
        <dsp:cNvSpPr/>
      </dsp:nvSpPr>
      <dsp:spPr>
        <a:xfrm>
          <a:off x="0" y="2275"/>
          <a:ext cx="8596668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Прочитайте висловлювання. Про  що  йдеться в кожному з них? </a:t>
          </a:r>
          <a: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/>
          </a:r>
          <a:b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</a:br>
          <a:endParaRPr lang="ru-RU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254" y="66529"/>
        <a:ext cx="8468160" cy="11877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61EB2-0A3B-4A1B-8A75-39446D7987F8}">
      <dsp:nvSpPr>
        <dsp:cNvPr id="0" name=""/>
        <dsp:cNvSpPr/>
      </dsp:nvSpPr>
      <dsp:spPr>
        <a:xfrm>
          <a:off x="0" y="0"/>
          <a:ext cx="9439123" cy="1320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err="1" smtClean="0">
              <a:solidFill>
                <a:schemeClr val="tx1"/>
              </a:solidFill>
            </a:rPr>
            <a:t>Відновіть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вислови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відомих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ораторів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і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запишіть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їх</a:t>
          </a:r>
          <a:r>
            <a:rPr lang="ru-RU" sz="2200" i="1" kern="1200" dirty="0" smtClean="0">
              <a:solidFill>
                <a:schemeClr val="tx1"/>
              </a:solidFill>
            </a:rPr>
            <a:t>, </a:t>
          </a:r>
          <a:r>
            <a:rPr lang="ru-RU" sz="2200" i="1" kern="1200" dirty="0" err="1" smtClean="0">
              <a:solidFill>
                <a:schemeClr val="tx1"/>
              </a:solidFill>
            </a:rPr>
            <a:t>обґрунтуйте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розстановку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розділових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знаків</a:t>
          </a:r>
          <a:r>
            <a:rPr lang="ru-RU" sz="2200" i="1" kern="1200" dirty="0" smtClean="0">
              <a:solidFill>
                <a:schemeClr val="tx1"/>
              </a:solidFill>
            </a:rPr>
            <a:t>. </a:t>
          </a:r>
          <a:r>
            <a:rPr lang="ru-RU" sz="2200" i="1" kern="1200" dirty="0" err="1" smtClean="0">
              <a:solidFill>
                <a:schemeClr val="tx1"/>
              </a:solidFill>
            </a:rPr>
            <a:t>Поясніть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зміст</a:t>
          </a:r>
          <a:r>
            <a:rPr lang="ru-RU" sz="2200" i="1" kern="1200" dirty="0" smtClean="0">
              <a:solidFill>
                <a:schemeClr val="tx1"/>
              </a:solidFill>
            </a:rPr>
            <a:t> </a:t>
          </a:r>
          <a:r>
            <a:rPr lang="ru-RU" sz="2200" i="1" kern="1200" dirty="0" err="1" smtClean="0">
              <a:solidFill>
                <a:schemeClr val="tx1"/>
              </a:solidFill>
            </a:rPr>
            <a:t>висловлювань</a:t>
          </a:r>
          <a:r>
            <a:rPr lang="ru-RU" sz="2200" i="1" kern="1200" dirty="0" smtClean="0">
              <a:solidFill>
                <a:schemeClr val="tx1"/>
              </a:solidFill>
            </a:rPr>
            <a:t>.</a:t>
          </a:r>
          <a:r>
            <a:rPr lang="ru-RU" sz="2200" kern="1200" dirty="0" smtClean="0"/>
            <a:t/>
          </a:r>
          <a:br>
            <a:rPr lang="ru-RU" sz="2200" kern="1200" dirty="0" smtClean="0"/>
          </a:br>
          <a:endParaRPr lang="ru-RU" sz="2200" kern="1200" dirty="0"/>
        </a:p>
      </dsp:txBody>
      <dsp:txXfrm>
        <a:off x="64476" y="64476"/>
        <a:ext cx="9310171" cy="11918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1B792-7C76-43F8-961E-E083D6388ED0}">
      <dsp:nvSpPr>
        <dsp:cNvPr id="0" name=""/>
        <dsp:cNvSpPr/>
      </dsp:nvSpPr>
      <dsp:spPr>
        <a:xfrm>
          <a:off x="0" y="5200"/>
          <a:ext cx="8596668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Перевіримо себе</a:t>
          </a:r>
          <a:endParaRPr lang="ru-RU" sz="5600" kern="1200" dirty="0"/>
        </a:p>
      </dsp:txBody>
      <dsp:txXfrm>
        <a:off x="63968" y="69168"/>
        <a:ext cx="8468732" cy="11824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551DC-19D5-44F7-8A75-C74882058BFD}">
      <dsp:nvSpPr>
        <dsp:cNvPr id="0" name=""/>
        <dsp:cNvSpPr/>
      </dsp:nvSpPr>
      <dsp:spPr>
        <a:xfrm>
          <a:off x="0" y="149354"/>
          <a:ext cx="7817386" cy="1200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 smtClean="0"/>
        </a:p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>
              <a:latin typeface="Times New Roman" pitchFamily="18" charset="0"/>
              <a:cs typeface="Times New Roman" pitchFamily="18" charset="0"/>
            </a:rPr>
            <a:t>Продовжити</a:t>
          </a: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kern="1200" dirty="0" err="1" smtClean="0">
              <a:latin typeface="Times New Roman" pitchFamily="18" charset="0"/>
              <a:cs typeface="Times New Roman" pitchFamily="18" charset="0"/>
            </a:rPr>
            <a:t>прис</a:t>
          </a:r>
          <a:r>
            <a:rPr lang="uk-UA" sz="4800" kern="1200" dirty="0" err="1" smtClean="0">
              <a:latin typeface="Times New Roman" pitchFamily="18" charset="0"/>
              <a:cs typeface="Times New Roman" pitchFamily="18" charset="0"/>
            </a:rPr>
            <a:t>лів'я</a:t>
          </a:r>
          <a:endParaRPr lang="ru-RU" sz="4800" kern="1200" dirty="0" smtClean="0"/>
        </a:p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/>
          </a:r>
          <a:br>
            <a:rPr lang="ru-RU" sz="5400" kern="1200" dirty="0" smtClean="0"/>
          </a:br>
          <a:endParaRPr lang="ru-RU" sz="5400" kern="1200" dirty="0"/>
        </a:p>
      </dsp:txBody>
      <dsp:txXfrm>
        <a:off x="600045" y="149354"/>
        <a:ext cx="6617296" cy="12000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AF885-02D9-4C3E-AA50-16ADF1C39117}">
      <dsp:nvSpPr>
        <dsp:cNvPr id="0" name=""/>
        <dsp:cNvSpPr/>
      </dsp:nvSpPr>
      <dsp:spPr>
        <a:xfrm>
          <a:off x="0" y="5200"/>
          <a:ext cx="8596668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Дома</a:t>
          </a:r>
          <a:r>
            <a:rPr lang="uk-UA" sz="5600" kern="1200" dirty="0" err="1" smtClean="0"/>
            <a:t>шнє</a:t>
          </a:r>
          <a:r>
            <a:rPr lang="uk-UA" sz="5600" kern="1200" dirty="0" smtClean="0"/>
            <a:t> завдання</a:t>
          </a:r>
          <a:endParaRPr lang="ru-RU" sz="5600" kern="1200" dirty="0"/>
        </a:p>
      </dsp:txBody>
      <dsp:txXfrm>
        <a:off x="63968" y="69168"/>
        <a:ext cx="8468732" cy="118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6E1AE-FC3A-4D6C-83C1-50C9FB9D71E0}">
      <dsp:nvSpPr>
        <dsp:cNvPr id="0" name=""/>
        <dsp:cNvSpPr/>
      </dsp:nvSpPr>
      <dsp:spPr>
        <a:xfrm>
          <a:off x="2" y="0"/>
          <a:ext cx="8739616" cy="26203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F474-1FD2-4C4B-8421-86471956D233}">
      <dsp:nvSpPr>
        <dsp:cNvPr id="0" name=""/>
        <dsp:cNvSpPr/>
      </dsp:nvSpPr>
      <dsp:spPr>
        <a:xfrm>
          <a:off x="2204" y="0"/>
          <a:ext cx="8735211" cy="2620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Риторика (гр.</a:t>
          </a:r>
          <a:r>
            <a:rPr lang="en-US" sz="3300" b="1" kern="1200" dirty="0" smtClean="0"/>
            <a:t> </a:t>
          </a:r>
          <a:r>
            <a:rPr lang="en-US" sz="3300" b="1" kern="1200" dirty="0" err="1" smtClean="0"/>
            <a:t>rhetorike</a:t>
          </a:r>
          <a:r>
            <a:rPr lang="uk-UA" sz="3300" b="1" kern="1200" dirty="0" smtClean="0"/>
            <a:t> – </a:t>
          </a:r>
          <a:r>
            <a:rPr lang="uk-UA" sz="3300" b="1" kern="1200" dirty="0" err="1" smtClean="0"/>
            <a:t>“говорю”</a:t>
          </a:r>
          <a:r>
            <a:rPr lang="uk-UA" sz="3300" b="1" kern="1200" dirty="0" smtClean="0"/>
            <a:t>, </a:t>
          </a:r>
          <a:r>
            <a:rPr lang="uk-UA" sz="3300" b="1" kern="1200" dirty="0" err="1" smtClean="0"/>
            <a:t>“ллю”</a:t>
          </a:r>
          <a:r>
            <a:rPr lang="uk-UA" sz="3300" b="1" kern="1200" dirty="0" smtClean="0"/>
            <a:t>, </a:t>
          </a:r>
          <a:r>
            <a:rPr lang="uk-UA" sz="3300" b="1" kern="1200" dirty="0" err="1" smtClean="0"/>
            <a:t>“течу”</a:t>
          </a:r>
          <a:r>
            <a:rPr lang="uk-UA" sz="3300" b="1" kern="1200" dirty="0" smtClean="0"/>
            <a:t>) – наука красномовства, ораторське мистецтво. </a:t>
          </a:r>
          <a:r>
            <a:rPr lang="ru-RU" sz="3300" b="1" kern="1200" dirty="0" smtClean="0"/>
            <a:t/>
          </a:r>
          <a:br>
            <a:rPr lang="ru-RU" sz="3300" b="1" kern="1200" dirty="0" smtClean="0"/>
          </a:br>
          <a:endParaRPr lang="ru-RU" sz="3300" kern="1200" dirty="0"/>
        </a:p>
      </dsp:txBody>
      <dsp:txXfrm>
        <a:off x="130120" y="127916"/>
        <a:ext cx="8479379" cy="2364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9E245-63DA-40D2-9552-094477AA32C1}">
      <dsp:nvSpPr>
        <dsp:cNvPr id="0" name=""/>
        <dsp:cNvSpPr/>
      </dsp:nvSpPr>
      <dsp:spPr>
        <a:xfrm>
          <a:off x="644750" y="0"/>
          <a:ext cx="7307167" cy="55591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6F309-C3CF-431F-BD85-04B6B3F376E7}">
      <dsp:nvSpPr>
        <dsp:cNvPr id="0" name=""/>
        <dsp:cNvSpPr/>
      </dsp:nvSpPr>
      <dsp:spPr>
        <a:xfrm>
          <a:off x="100646" y="0"/>
          <a:ext cx="8395375" cy="555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Риторика</a:t>
          </a:r>
          <a:r>
            <a:rPr lang="uk-UA" sz="3600" b="1" kern="1200" dirty="0" smtClean="0"/>
            <a:t> </a:t>
          </a:r>
          <a:r>
            <a:rPr lang="uk-UA" sz="3600" kern="1200" dirty="0" smtClean="0"/>
            <a:t>– це теорія красномовства, наука й водночас мистецтво спілкування з метою переконання слухачів.</a:t>
          </a:r>
          <a:br>
            <a:rPr lang="uk-UA" sz="3600" kern="1200" dirty="0" smtClean="0"/>
          </a:br>
          <a:r>
            <a:rPr lang="uk-UA" sz="3600" kern="1200" dirty="0" smtClean="0"/>
            <a:t/>
          </a:r>
          <a:br>
            <a:rPr lang="uk-UA" sz="3600" kern="1200" dirty="0" smtClean="0"/>
          </a:br>
          <a:r>
            <a:rPr lang="uk-UA" sz="3600" kern="1200" dirty="0" smtClean="0"/>
            <a:t/>
          </a:r>
          <a:br>
            <a:rPr lang="uk-UA" sz="3600" kern="1200" dirty="0" smtClean="0"/>
          </a:br>
          <a:r>
            <a:rPr lang="ru-RU" sz="3600" kern="1200" dirty="0" smtClean="0"/>
            <a:t/>
          </a:r>
          <a:br>
            <a:rPr lang="ru-RU" sz="3600" kern="1200" dirty="0" smtClean="0"/>
          </a:br>
          <a:endParaRPr lang="ru-RU" sz="3600" kern="1200" dirty="0"/>
        </a:p>
      </dsp:txBody>
      <dsp:txXfrm>
        <a:off x="372023" y="271377"/>
        <a:ext cx="7852621" cy="5016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A8E8E-7872-4004-924D-C6B092A050E2}">
      <dsp:nvSpPr>
        <dsp:cNvPr id="0" name=""/>
        <dsp:cNvSpPr/>
      </dsp:nvSpPr>
      <dsp:spPr>
        <a:xfrm>
          <a:off x="0" y="47389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DC0AD-EB2A-4CA3-843F-5BF4BD31EBEF}">
      <dsp:nvSpPr>
        <dsp:cNvPr id="0" name=""/>
        <dsp:cNvSpPr/>
      </dsp:nvSpPr>
      <dsp:spPr>
        <a:xfrm>
          <a:off x="388871" y="0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2900" b="1" i="1" kern="1200" smtClean="0">
              <a:solidFill>
                <a:schemeClr val="accent2">
                  <a:lumMod val="50000"/>
                </a:schemeClr>
              </a:solidFill>
            </a:rPr>
            <a:t>історія риторики, </a:t>
          </a:r>
          <a:endParaRPr lang="ru-RU" sz="2900" kern="1200"/>
        </a:p>
      </dsp:txBody>
      <dsp:txXfrm>
        <a:off x="430661" y="41790"/>
        <a:ext cx="5933838" cy="772500"/>
      </dsp:txXfrm>
    </dsp:sp>
    <dsp:sp modelId="{179D716D-385B-42DF-8862-6B2F06C4B0DA}">
      <dsp:nvSpPr>
        <dsp:cNvPr id="0" name=""/>
        <dsp:cNvSpPr/>
      </dsp:nvSpPr>
      <dsp:spPr>
        <a:xfrm>
          <a:off x="0" y="178933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B157B-FEC4-4C75-9AA5-B60972E11DCC}">
      <dsp:nvSpPr>
        <dsp:cNvPr id="0" name=""/>
        <dsp:cNvSpPr/>
      </dsp:nvSpPr>
      <dsp:spPr>
        <a:xfrm>
          <a:off x="429815" y="1361298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smtClean="0">
              <a:solidFill>
                <a:schemeClr val="accent2">
                  <a:lumMod val="50000"/>
                </a:schemeClr>
              </a:solidFill>
            </a:rPr>
            <a:t>- теорія риторики, </a:t>
          </a:r>
          <a:endParaRPr lang="ru-RU" sz="2900" kern="1200"/>
        </a:p>
      </dsp:txBody>
      <dsp:txXfrm>
        <a:off x="471605" y="1403088"/>
        <a:ext cx="5933838" cy="772500"/>
      </dsp:txXfrm>
    </dsp:sp>
    <dsp:sp modelId="{DA6A9FF6-906E-4831-AB15-FBB696465979}">
      <dsp:nvSpPr>
        <dsp:cNvPr id="0" name=""/>
        <dsp:cNvSpPr/>
      </dsp:nvSpPr>
      <dsp:spPr>
        <a:xfrm>
          <a:off x="0" y="310477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9AB9D-B5CF-4018-A2BA-19FFD9819C5B}">
      <dsp:nvSpPr>
        <dsp:cNvPr id="0" name=""/>
        <dsp:cNvSpPr/>
      </dsp:nvSpPr>
      <dsp:spPr>
        <a:xfrm>
          <a:off x="429815" y="2676738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smtClean="0">
              <a:solidFill>
                <a:schemeClr val="accent2">
                  <a:lumMod val="50000"/>
                </a:schemeClr>
              </a:solidFill>
            </a:rPr>
            <a:t>- практична риторика.</a:t>
          </a:r>
          <a:endParaRPr lang="ru-RU" sz="2900" kern="1200"/>
        </a:p>
      </dsp:txBody>
      <dsp:txXfrm>
        <a:off x="471605" y="2718528"/>
        <a:ext cx="5933838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BE032-B2BA-4510-BF01-A6D37C6C17D8}">
      <dsp:nvSpPr>
        <dsp:cNvPr id="0" name=""/>
        <dsp:cNvSpPr/>
      </dsp:nvSpPr>
      <dsp:spPr>
        <a:xfrm>
          <a:off x="0" y="192614"/>
          <a:ext cx="5936775" cy="5424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dirty="0" smtClean="0"/>
            <a:t>«</a:t>
          </a:r>
          <a:r>
            <a:rPr lang="ru-RU" sz="3800" b="1" i="1" kern="1200" dirty="0" err="1" smtClean="0"/>
            <a:t>Неясну</a:t>
          </a:r>
          <a:r>
            <a:rPr lang="ru-RU" sz="3800" b="1" i="1" kern="1200" dirty="0" smtClean="0"/>
            <a:t>, </a:t>
          </a:r>
          <a:r>
            <a:rPr lang="ru-RU" sz="3800" b="1" i="1" kern="1200" dirty="0" err="1" smtClean="0"/>
            <a:t>шепеляву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вимову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він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долав</a:t>
          </a:r>
          <a:r>
            <a:rPr lang="ru-RU" sz="3800" b="1" i="1" kern="1200" dirty="0" smtClean="0"/>
            <a:t>, </a:t>
          </a:r>
          <a:r>
            <a:rPr lang="ru-RU" sz="3800" b="1" i="1" kern="1200" dirty="0" err="1" smtClean="0"/>
            <a:t>вкладаючи</a:t>
          </a:r>
          <a:r>
            <a:rPr lang="ru-RU" sz="3800" b="1" i="1" kern="1200" dirty="0" smtClean="0"/>
            <a:t> до рота </a:t>
          </a:r>
          <a:r>
            <a:rPr lang="ru-RU" sz="3800" b="1" i="1" kern="1200" dirty="0" err="1" smtClean="0"/>
            <a:t>камінці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і</a:t>
          </a:r>
          <a:r>
            <a:rPr lang="ru-RU" sz="3800" b="1" i="1" kern="1200" dirty="0" smtClean="0"/>
            <a:t> читав </a:t>
          </a:r>
          <a:r>
            <a:rPr lang="ru-RU" sz="3800" b="1" i="1" kern="1200" dirty="0" err="1" smtClean="0"/>
            <a:t>напам'ять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уривки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з</a:t>
          </a:r>
          <a:r>
            <a:rPr lang="ru-RU" sz="3800" b="1" i="1" kern="1200" dirty="0" smtClean="0"/>
            <a:t> поем, голос </a:t>
          </a:r>
          <a:r>
            <a:rPr lang="ru-RU" sz="3800" b="1" i="1" kern="1200" dirty="0" err="1" smtClean="0"/>
            <a:t>зміцнював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бігом</a:t>
          </a:r>
          <a:r>
            <a:rPr lang="ru-RU" sz="3800" b="1" i="1" kern="1200" dirty="0" smtClean="0"/>
            <a:t>, </a:t>
          </a:r>
          <a:r>
            <a:rPr lang="ru-RU" sz="3800" b="1" i="1" kern="1200" dirty="0" err="1" smtClean="0"/>
            <a:t>розмовою</a:t>
          </a:r>
          <a:r>
            <a:rPr lang="ru-RU" sz="3800" b="1" i="1" kern="1200" dirty="0" smtClean="0"/>
            <a:t> на </a:t>
          </a:r>
          <a:r>
            <a:rPr lang="ru-RU" sz="3800" b="1" i="1" kern="1200" dirty="0" err="1" smtClean="0"/>
            <a:t>крутих</a:t>
          </a:r>
          <a:r>
            <a:rPr lang="ru-RU" sz="3800" b="1" i="1" kern="1200" dirty="0" smtClean="0"/>
            <a:t> </a:t>
          </a:r>
          <a:r>
            <a:rPr lang="ru-RU" sz="3800" b="1" i="1" kern="1200" dirty="0" err="1" smtClean="0"/>
            <a:t>підйомах</a:t>
          </a:r>
          <a:r>
            <a:rPr lang="ru-RU" sz="3800" b="1" i="1" kern="1200" dirty="0" smtClean="0"/>
            <a:t>…»..</a:t>
          </a:r>
          <a:r>
            <a:rPr lang="ru-RU" sz="3800" kern="1200" dirty="0" smtClean="0"/>
            <a:t>. </a:t>
          </a:r>
          <a:r>
            <a:rPr lang="uk-UA" sz="3800" kern="1200" dirty="0" smtClean="0"/>
            <a:t> </a:t>
          </a:r>
          <a:endParaRPr lang="ru-RU" sz="3800" b="1" kern="1200" dirty="0"/>
        </a:p>
      </dsp:txBody>
      <dsp:txXfrm>
        <a:off x="264784" y="457398"/>
        <a:ext cx="5407207" cy="4894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C4324-AED2-4210-BFE2-BC40EB8640E4}">
      <dsp:nvSpPr>
        <dsp:cNvPr id="0" name=""/>
        <dsp:cNvSpPr/>
      </dsp:nvSpPr>
      <dsp:spPr>
        <a:xfrm>
          <a:off x="0" y="2245"/>
          <a:ext cx="8596668" cy="5304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1. Говори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зрозуміло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2. Говори легко,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але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багато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, давай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виступити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3. Не перебивай.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4. Будь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ввічливим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Прагни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вишукано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Ніколи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не критикуй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немає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поруч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7. Не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відволікайся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па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другорядні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справи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8. Не говори про себе.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9.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будь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витриманим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втрачай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i="1" kern="1200" dirty="0" err="1" smtClean="0">
              <a:latin typeface="Times New Roman" pitchFamily="18" charset="0"/>
              <a:cs typeface="Times New Roman" pitchFamily="18" charset="0"/>
            </a:rPr>
            <a:t>самовладання</a:t>
          </a:r>
          <a:r>
            <a:rPr lang="ru-RU" sz="3200" i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9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944" y="261189"/>
        <a:ext cx="8078780" cy="4786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A370-2109-45CF-A1BF-32D838E42D4E}">
      <dsp:nvSpPr>
        <dsp:cNvPr id="0" name=""/>
        <dsp:cNvSpPr/>
      </dsp:nvSpPr>
      <dsp:spPr>
        <a:xfrm>
          <a:off x="0" y="0"/>
          <a:ext cx="8596668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itchFamily="18" charset="0"/>
              <a:cs typeface="Times New Roman" pitchFamily="18" charset="0"/>
            </a:rPr>
            <a:t>Вітчизняна</a:t>
          </a:r>
          <a:r>
            <a:rPr lang="uk-UA" sz="6500" kern="1200" dirty="0" smtClean="0"/>
            <a:t> риторика</a:t>
          </a:r>
          <a:endParaRPr lang="ru-RU" sz="6500" kern="1200" dirty="0"/>
        </a:p>
      </dsp:txBody>
      <dsp:txXfrm>
        <a:off x="74249" y="74249"/>
        <a:ext cx="8448170" cy="1372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37E5-7323-4DFB-A1D3-B009F80FE35A}">
      <dsp:nvSpPr>
        <dsp:cNvPr id="0" name=""/>
        <dsp:cNvSpPr/>
      </dsp:nvSpPr>
      <dsp:spPr>
        <a:xfrm>
          <a:off x="0" y="467775"/>
          <a:ext cx="6187490" cy="3285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«</a:t>
          </a:r>
          <a:r>
            <a:rPr lang="ru-RU" sz="2600" b="1" kern="1200" dirty="0" err="1" smtClean="0"/>
            <a:t>Велесова</a:t>
          </a:r>
          <a:r>
            <a:rPr lang="ru-RU" sz="2600" b="1" kern="1200" dirty="0" smtClean="0"/>
            <a:t> книга»</a:t>
          </a:r>
          <a:r>
            <a:rPr lang="ru-RU" sz="2600" kern="1200" dirty="0" smtClean="0"/>
            <a:t> — </a:t>
          </a:r>
          <a:r>
            <a:rPr lang="ru-RU" sz="2600" kern="1200" dirty="0" err="1" smtClean="0"/>
            <a:t>збірка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проповідей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духовних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вождів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праукраїнських</a:t>
          </a:r>
          <a:r>
            <a:rPr lang="ru-RU" sz="2600" kern="1200" dirty="0" smtClean="0"/>
            <a:t> племен у </a:t>
          </a:r>
          <a:r>
            <a:rPr lang="ru-RU" sz="2600" kern="1200" dirty="0" err="1" smtClean="0"/>
            <a:t>дохристиянську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епоху</a:t>
          </a:r>
          <a:r>
            <a:rPr lang="ru-RU" sz="2600" kern="1200" dirty="0" smtClean="0"/>
            <a:t>. Риторична </a:t>
          </a:r>
          <a:r>
            <a:rPr lang="ru-RU" sz="2600" kern="1200" dirty="0" err="1" smtClean="0"/>
            <a:t>майстерність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цих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проповідників</a:t>
          </a:r>
          <a:r>
            <a:rPr lang="ru-RU" sz="2600" kern="1200" dirty="0" smtClean="0"/>
            <a:t> — </a:t>
          </a:r>
          <a:r>
            <a:rPr lang="ru-RU" sz="2600" kern="1200" dirty="0" err="1" smtClean="0"/>
            <a:t>вияв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високої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словесної</a:t>
          </a:r>
          <a:r>
            <a:rPr lang="ru-RU" sz="2600" kern="1200" dirty="0" smtClean="0"/>
            <a:t>, а </a:t>
          </a:r>
          <a:r>
            <a:rPr lang="ru-RU" sz="2600" kern="1200" dirty="0" err="1" smtClean="0"/>
            <a:t>отже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Духовної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культури</a:t>
          </a:r>
          <a:r>
            <a:rPr lang="ru-RU" sz="2600" kern="1200" dirty="0" smtClean="0"/>
            <a:t> наших </a:t>
          </a:r>
          <a:r>
            <a:rPr lang="ru-RU" sz="2600" kern="1200" dirty="0" err="1" smtClean="0"/>
            <a:t>пращурів</a:t>
          </a:r>
          <a:r>
            <a:rPr lang="ru-RU" sz="2600" kern="1200" dirty="0" smtClean="0"/>
            <a:t>.</a:t>
          </a:r>
          <a:br>
            <a:rPr lang="ru-RU" sz="2600" kern="1200" dirty="0" smtClean="0"/>
          </a:br>
          <a:endParaRPr lang="ru-RU" sz="2600" kern="1200" dirty="0"/>
        </a:p>
      </dsp:txBody>
      <dsp:txXfrm>
        <a:off x="160378" y="628153"/>
        <a:ext cx="5866734" cy="2964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9D87D-DC67-44C8-8AA3-49935665286E}">
      <dsp:nvSpPr>
        <dsp:cNvPr id="0" name=""/>
        <dsp:cNvSpPr/>
      </dsp:nvSpPr>
      <dsp:spPr>
        <a:xfrm>
          <a:off x="0" y="4549"/>
          <a:ext cx="5518750" cy="478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«Слово о полку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Ігоревім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» донесло до наших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днів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«Золоте слово» Святослава, «</a:t>
          </a:r>
          <a:r>
            <a:rPr lang="ru-RU" sz="3200" b="1" i="1" kern="1200" dirty="0" err="1" smtClean="0">
              <a:latin typeface="Times New Roman" pitchFamily="18" charset="0"/>
              <a:cs typeface="Times New Roman" pitchFamily="18" charset="0"/>
            </a:rPr>
            <a:t>змішане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1" kern="1200" dirty="0" err="1" smtClean="0">
              <a:latin typeface="Times New Roman" pitchFamily="18" charset="0"/>
              <a:cs typeface="Times New Roman" pitchFamily="18" charset="0"/>
            </a:rPr>
            <a:t>сльозою</a:t>
          </a: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є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взірцем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високої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риторичної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того часу.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497" y="238046"/>
        <a:ext cx="5051756" cy="431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A165-EE44-42AD-9AFF-472676DE736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E147-2D69-49F8-94AB-4D0DFD7A5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4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E147-2D69-49F8-94AB-4D0DFD7A5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2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3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6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2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9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6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2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3164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Риторика як наука і мистецтво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95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45573" y="2429301"/>
          <a:ext cx="6187490" cy="375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Содержимое 24" descr="http://qiqru.org/media/npict/1010/original/russkie_vedy_slavjano_ariyskie_vedy_5_knig_785852.jpeg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3311" y="2934269"/>
            <a:ext cx="3898657" cy="31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677334" y="609599"/>
          <a:ext cx="5518750" cy="480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http://slanko.ru/img/7/52/691989/slovo-o-polku-igoreve-slov-o-polku-gorevm-n-l691989.jpg"/>
          <p:cNvPicPr>
            <a:picLocks noGrp="1"/>
          </p:cNvPicPr>
          <p:nvPr>
            <p:ph sz="half" idx="2"/>
          </p:nvPr>
        </p:nvPicPr>
        <p:blipFill>
          <a:blip r:embed="rId7"/>
          <a:srcRect l="23200" t="1333" r="17400"/>
          <a:stretch>
            <a:fillRect/>
          </a:stretch>
        </p:blipFill>
        <p:spPr bwMode="auto">
          <a:xfrm>
            <a:off x="6837529" y="1187356"/>
            <a:ext cx="3030607" cy="37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36" y="1728716"/>
            <a:ext cx="2950001" cy="336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4" y="1692322"/>
            <a:ext cx="3021392" cy="33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73959" y="5472751"/>
            <a:ext cx="3002507" cy="84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ІЛАРІОН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7719" y="5418160"/>
            <a:ext cx="30707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Кирило ТУРОВСЬКИЙ</a:t>
            </a: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00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Видатні оратори  Київської Русі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91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77334" y="286603"/>
          <a:ext cx="8596668" cy="225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http://i.ytimg.com/vi/sKtF_rtdMFg/maxresdefault.jpg"/>
          <p:cNvPicPr>
            <a:picLocks noGrp="1"/>
          </p:cNvPicPr>
          <p:nvPr>
            <p:ph idx="1"/>
          </p:nvPr>
        </p:nvPicPr>
        <p:blipFill>
          <a:blip r:embed="rId7"/>
          <a:srcRect l="12518" r="12588"/>
          <a:stretch>
            <a:fillRect/>
          </a:stretch>
        </p:blipFill>
        <p:spPr bwMode="auto">
          <a:xfrm>
            <a:off x="2378404" y="2651908"/>
            <a:ext cx="516793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5" y="532262"/>
            <a:ext cx="3576021" cy="434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46161" y="5186150"/>
            <a:ext cx="36439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Феофан ПРОКОПОВИЧ</a:t>
            </a:r>
            <a:endParaRPr lang="ru-RU" dirty="0"/>
          </a:p>
        </p:txBody>
      </p:sp>
      <p:pic>
        <p:nvPicPr>
          <p:cNvPr id="14" name="Содержимое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83" y="502099"/>
            <a:ext cx="3580559" cy="432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813945" y="5213444"/>
            <a:ext cx="37121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err="1" smtClean="0"/>
              <a:t>Іоанікій</a:t>
            </a:r>
            <a:r>
              <a:rPr lang="ru-RU" dirty="0" smtClean="0"/>
              <a:t> ҐАЛЯТОВСЬКИЙ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64024" y="609600"/>
          <a:ext cx="5622877" cy="454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6" name="AutoShape 2" descr="Григорий Сковород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держимое 6" descr="https://im3-tub-ua.yandex.net/i?id=d120615b906187f7ffa85e4c0d2ae0fa&amp;n=33&amp;h=215&amp;w=168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96039" y="852783"/>
            <a:ext cx="35725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545910"/>
            <a:ext cx="9162701" cy="5495452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128" t="31563" r="22875" b="24484"/>
          <a:stretch>
            <a:fillRect/>
          </a:stretch>
        </p:blipFill>
        <p:spPr bwMode="auto">
          <a:xfrm>
            <a:off x="682388" y="532263"/>
            <a:ext cx="9157648" cy="55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7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856342" y="609600"/>
          <a:ext cx="8984344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6857" y="2220686"/>
            <a:ext cx="3802743" cy="2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Обережний хитрий лис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нори вечерю ніс.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Біг додому лісом лис,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Шелестів над лисом ліс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15" y="2264229"/>
            <a:ext cx="3519715" cy="234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 раз прийшла до кішки,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Уклонилась кішці в ніжки,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Кішці – смішки,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Мишці – нітрішки.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399" y="4310743"/>
            <a:ext cx="3918858" cy="210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 шубку Шурі шило,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Шовком, шерстю, шви 	обшило.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Вийшла шубка прехороша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Нашій Шурі на порошу.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Найбільша цінність оратора – не тільки сказати те, що потрібно, але і не сказати того, чого не треба.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(Цицерон)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Мова істини проста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(Платон)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Недобре, коли сильно кричать, але чудово, коли красиво говорять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(Демосфен)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Для кого навіть честь - дрібниця, для того і усе інше [</a:t>
            </a:r>
            <a:r>
              <a:rPr lang="uk-UA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нікчемно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 мужності два головних прояви: зневага до смерті і зневага до болю.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(Цицерон)  </a:t>
            </a:r>
          </a:p>
          <a:p>
            <a:pPr>
              <a:buNone/>
            </a:pP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Дивіться доброзичливо на все суще, хай кожне ваше слово буде спокійне, привітне, лагідне; хай кожна ваша дія служить виправленню помилки, розвитку добра. </a:t>
            </a:r>
            <a:r>
              <a:rPr lang="uk-UA" sz="2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(Будда)</a:t>
            </a:r>
            <a:endParaRPr lang="ru-RU" sz="2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3" y="609600"/>
          <a:ext cx="9439123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Оратор, 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на, не,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слова, 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думки (Цицерон).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Оратор,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справах, бути, повинен, справедливою,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тямущою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(Платон).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становить,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надбання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солідна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невід’ємне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думкам,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оратора (Цицерон).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Оратор,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розгромлює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самою,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ранить,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самим, ударом... (Ф. Прокопович).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Оратором,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предмета,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вишукано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для, той, в,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кожного,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переконливо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(Тацит).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Риторика, думки, княгиня,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цариця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(Ф. Прокопович).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73456" y="764275"/>
          <a:ext cx="8414193" cy="343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77317" y="4923009"/>
            <a:ext cx="2757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Фабій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Квінтиліан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791" y="2146075"/>
            <a:ext cx="8596668" cy="4182154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2000" i="1" dirty="0" smtClean="0"/>
              <a:t>1</a:t>
            </a:r>
            <a:r>
              <a:rPr lang="ru-RU" sz="2000" i="1" dirty="0" smtClean="0">
                <a:solidFill>
                  <a:schemeClr val="tx1"/>
                </a:solidFill>
              </a:rPr>
              <a:t>. Оратор </a:t>
            </a:r>
            <a:r>
              <a:rPr lang="ru-RU" sz="2000" i="1" dirty="0" err="1" smtClean="0">
                <a:solidFill>
                  <a:schemeClr val="tx1"/>
                </a:solidFill>
              </a:rPr>
              <a:t>багатий</a:t>
            </a:r>
            <a:r>
              <a:rPr lang="ru-RU" sz="2000" i="1" dirty="0" smtClean="0">
                <a:solidFill>
                  <a:schemeClr val="tx1"/>
                </a:solidFill>
              </a:rPr>
              <a:t> не </a:t>
            </a:r>
            <a:r>
              <a:rPr lang="ru-RU" sz="2000" i="1" dirty="0" err="1" smtClean="0">
                <a:solidFill>
                  <a:schemeClr val="tx1"/>
                </a:solidFill>
              </a:rPr>
              <a:t>лише</a:t>
            </a:r>
            <a:r>
              <a:rPr lang="ru-RU" sz="2000" i="1" dirty="0" smtClean="0">
                <a:solidFill>
                  <a:schemeClr val="tx1"/>
                </a:solidFill>
              </a:rPr>
              <a:t> на слова, а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на думки (Цицерон).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2. Оратор повинен бути </a:t>
            </a:r>
            <a:r>
              <a:rPr lang="ru-RU" sz="2000" i="1" dirty="0" err="1" smtClean="0">
                <a:solidFill>
                  <a:schemeClr val="tx1"/>
                </a:solidFill>
              </a:rPr>
              <a:t>людиною</a:t>
            </a:r>
            <a:r>
              <a:rPr lang="ru-RU" sz="2000" i="1" dirty="0" smtClean="0">
                <a:solidFill>
                  <a:schemeClr val="tx1"/>
                </a:solidFill>
              </a:rPr>
              <a:t> справедливою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тямущою</a:t>
            </a:r>
            <a:r>
              <a:rPr lang="ru-RU" sz="2000" i="1" dirty="0" smtClean="0">
                <a:solidFill>
                  <a:schemeClr val="tx1"/>
                </a:solidFill>
              </a:rPr>
              <a:t> у справах </a:t>
            </a:r>
            <a:r>
              <a:rPr lang="ru-RU" sz="2000" i="1" dirty="0" err="1" smtClean="0">
                <a:solidFill>
                  <a:schemeClr val="tx1"/>
                </a:solidFill>
              </a:rPr>
              <a:t>справедливості</a:t>
            </a:r>
            <a:r>
              <a:rPr lang="ru-RU" sz="2000" i="1" dirty="0" smtClean="0">
                <a:solidFill>
                  <a:schemeClr val="tx1"/>
                </a:solidFill>
              </a:rPr>
              <a:t> (Платон).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3. </a:t>
            </a:r>
            <a:r>
              <a:rPr lang="ru-RU" sz="2000" i="1" dirty="0" err="1" smtClean="0">
                <a:solidFill>
                  <a:schemeClr val="tx1"/>
                </a:solidFill>
              </a:rPr>
              <a:t>Саме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промова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солідна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пишна</a:t>
            </a:r>
            <a:r>
              <a:rPr lang="ru-RU" sz="2000" i="1" dirty="0" smtClean="0">
                <a:solidFill>
                  <a:schemeClr val="tx1"/>
                </a:solidFill>
              </a:rPr>
              <a:t>, яка </a:t>
            </a:r>
            <a:r>
              <a:rPr lang="ru-RU" sz="2000" i="1" dirty="0" err="1" smtClean="0">
                <a:solidFill>
                  <a:schemeClr val="tx1"/>
                </a:solidFill>
              </a:rPr>
              <a:t>відповідає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почуттям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думкам </a:t>
            </a:r>
            <a:r>
              <a:rPr lang="ru-RU" sz="2000" i="1" dirty="0" err="1" smtClean="0">
                <a:solidFill>
                  <a:schemeClr val="tx1"/>
                </a:solidFill>
              </a:rPr>
              <a:t>слухачів</a:t>
            </a:r>
            <a:r>
              <a:rPr lang="ru-RU" sz="2000" i="1" dirty="0" smtClean="0">
                <a:solidFill>
                  <a:schemeClr val="tx1"/>
                </a:solidFill>
              </a:rPr>
              <a:t>, становить </a:t>
            </a:r>
            <a:r>
              <a:rPr lang="ru-RU" sz="2000" i="1" dirty="0" err="1" smtClean="0">
                <a:solidFill>
                  <a:schemeClr val="tx1"/>
                </a:solidFill>
              </a:rPr>
              <a:t>невід’ємне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надбання</a:t>
            </a:r>
            <a:r>
              <a:rPr lang="ru-RU" sz="2000" i="1" dirty="0" smtClean="0">
                <a:solidFill>
                  <a:schemeClr val="tx1"/>
                </a:solidFill>
              </a:rPr>
              <a:t> оратора (Цицерон).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4. Оратор </a:t>
            </a:r>
            <a:r>
              <a:rPr lang="ru-RU" sz="2000" i="1" dirty="0" err="1" smtClean="0">
                <a:solidFill>
                  <a:schemeClr val="tx1"/>
                </a:solidFill>
              </a:rPr>
              <a:t>одночасно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розгромлює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ранить </a:t>
            </a:r>
            <a:r>
              <a:rPr lang="ru-RU" sz="2000" i="1" dirty="0" err="1" smtClean="0">
                <a:solidFill>
                  <a:schemeClr val="tx1"/>
                </a:solidFill>
              </a:rPr>
              <a:t>усіх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тією</a:t>
            </a:r>
            <a:r>
              <a:rPr lang="ru-RU" sz="2000" i="1" dirty="0" smtClean="0">
                <a:solidFill>
                  <a:schemeClr val="tx1"/>
                </a:solidFill>
              </a:rPr>
              <a:t> самою </a:t>
            </a:r>
            <a:r>
              <a:rPr lang="ru-RU" sz="2000" i="1" dirty="0" err="1" smtClean="0">
                <a:solidFill>
                  <a:schemeClr val="tx1"/>
                </a:solidFill>
              </a:rPr>
              <a:t>зброєю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тим</a:t>
            </a:r>
            <a:r>
              <a:rPr lang="ru-RU" sz="2000" i="1" dirty="0" smtClean="0">
                <a:solidFill>
                  <a:schemeClr val="tx1"/>
                </a:solidFill>
              </a:rPr>
              <a:t> самим ударом... (Ф. Прокопович).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5. Оратором </a:t>
            </a:r>
            <a:r>
              <a:rPr lang="ru-RU" sz="2000" i="1" dirty="0" err="1" smtClean="0">
                <a:solidFill>
                  <a:schemeClr val="tx1"/>
                </a:solidFill>
              </a:rPr>
              <a:t>є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лише</a:t>
            </a:r>
            <a:r>
              <a:rPr lang="ru-RU" sz="2000" i="1" dirty="0" smtClean="0">
                <a:solidFill>
                  <a:schemeClr val="tx1"/>
                </a:solidFill>
              </a:rPr>
              <a:t> той, </a:t>
            </a:r>
            <a:r>
              <a:rPr lang="ru-RU" sz="2000" i="1" dirty="0" err="1" smtClean="0">
                <a:solidFill>
                  <a:schemeClr val="tx1"/>
                </a:solidFill>
              </a:rPr>
              <a:t>хто</a:t>
            </a:r>
            <a:r>
              <a:rPr lang="ru-RU" sz="2000" i="1" dirty="0" smtClean="0"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solidFill>
                  <a:schemeClr val="tx1"/>
                </a:solidFill>
              </a:rPr>
              <a:t>змозі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говорити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solidFill>
                  <a:schemeClr val="tx1"/>
                </a:solidFill>
              </a:rPr>
              <a:t> кожного </a:t>
            </a:r>
            <a:r>
              <a:rPr lang="ru-RU" sz="2000" i="1" dirty="0" err="1" smtClean="0">
                <a:solidFill>
                  <a:schemeClr val="tx1"/>
                </a:solidFill>
              </a:rPr>
              <a:t>питання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гарно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вишукано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й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переконливо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відповідно</a:t>
            </a:r>
            <a:r>
              <a:rPr lang="ru-RU" sz="2000" i="1" dirty="0" smtClean="0">
                <a:solidFill>
                  <a:schemeClr val="tx1"/>
                </a:solidFill>
              </a:rPr>
              <a:t> до </a:t>
            </a:r>
            <a:r>
              <a:rPr lang="ru-RU" sz="2000" i="1" dirty="0" err="1" smtClean="0">
                <a:solidFill>
                  <a:schemeClr val="tx1"/>
                </a:solidFill>
              </a:rPr>
              <a:t>важливості</a:t>
            </a:r>
            <a:r>
              <a:rPr lang="ru-RU" sz="2000" i="1" dirty="0" smtClean="0">
                <a:solidFill>
                  <a:schemeClr val="tx1"/>
                </a:solidFill>
              </a:rPr>
              <a:t> предмета, на </a:t>
            </a:r>
            <a:r>
              <a:rPr lang="ru-RU" sz="2000" i="1" dirty="0" err="1" smtClean="0">
                <a:solidFill>
                  <a:schemeClr val="tx1"/>
                </a:solidFill>
              </a:rPr>
              <a:t>користь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часові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для </a:t>
            </a:r>
            <a:r>
              <a:rPr lang="ru-RU" sz="2000" i="1" dirty="0" err="1" smtClean="0">
                <a:solidFill>
                  <a:schemeClr val="tx1"/>
                </a:solidFill>
              </a:rPr>
              <a:t>задоволення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слухачів</a:t>
            </a:r>
            <a:r>
              <a:rPr lang="ru-RU" sz="2000" i="1" dirty="0" smtClean="0">
                <a:solidFill>
                  <a:schemeClr val="tx1"/>
                </a:solidFill>
              </a:rPr>
              <a:t> (Тацит).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6. Риторика — </a:t>
            </a:r>
            <a:r>
              <a:rPr lang="ru-RU" sz="2000" i="1" dirty="0" err="1" smtClean="0">
                <a:solidFill>
                  <a:schemeClr val="tx1"/>
                </a:solidFill>
              </a:rPr>
              <a:t>цариця</a:t>
            </a:r>
            <a:r>
              <a:rPr lang="ru-RU" sz="2000" i="1" dirty="0" smtClean="0">
                <a:solidFill>
                  <a:schemeClr val="tx1"/>
                </a:solidFill>
              </a:rPr>
              <a:t> думки </a:t>
            </a:r>
            <a:r>
              <a:rPr lang="ru-RU" sz="2000" i="1" dirty="0" err="1" smtClean="0">
                <a:solidFill>
                  <a:schemeClr val="tx1"/>
                </a:solidFill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</a:rPr>
              <a:t> княгиня </a:t>
            </a:r>
            <a:r>
              <a:rPr lang="ru-RU" sz="2000" i="1" dirty="0" err="1" smtClean="0">
                <a:solidFill>
                  <a:schemeClr val="tx1"/>
                </a:solidFill>
              </a:rPr>
              <a:t>мистецтв</a:t>
            </a:r>
            <a:r>
              <a:rPr lang="ru-RU" sz="2000" i="1" dirty="0" smtClean="0">
                <a:solidFill>
                  <a:schemeClr val="tx1"/>
                </a:solidFill>
              </a:rPr>
              <a:t> (Ф. Прокопович).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702256" y="232014"/>
          <a:ext cx="7827339" cy="147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1774209"/>
            <a:ext cx="4904600" cy="382137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теплого слова і лід…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Добре ласкаве слово краще м'якого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Гостре словечко коле …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Слухай багато, а говори ...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 мовчить, той трьох ...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Умієш говорити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Шабля ранить тіло, а слово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…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головонька, така й ...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683" y="5595583"/>
            <a:ext cx="103040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для довідок: 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пирога, мало, розмерзається, сердечко, слухати, розмовонька, душу, навчить.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036" y="504968"/>
            <a:ext cx="19516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Додаткова вправа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77334" y="609600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Укласти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тлумачний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словник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риторика,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ритор,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красномовство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ораторське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промова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неориторика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677333" y="272955"/>
          <a:ext cx="8739621" cy="262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5" descr="http://cs412430.vk.me/v412430977/784e/cEFq-GA0iEw.jpg"/>
          <p:cNvPicPr>
            <a:picLocks noGrp="1"/>
          </p:cNvPicPr>
          <p:nvPr>
            <p:ph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30304" y="3179928"/>
            <a:ext cx="3081101" cy="333931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77334" y="609600"/>
          <a:ext cx="8596668" cy="555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6390" y="5959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 як наука на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68681" y="207870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Видатні оратори Давньої Греції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0" y="4108450"/>
            <a:ext cx="4183063" cy="1933575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</a:t>
            </a:r>
          </a:p>
          <a:p>
            <a:pPr>
              <a:buNone/>
            </a:pPr>
            <a:r>
              <a:rPr lang="uk-UA" sz="6400" dirty="0" smtClean="0"/>
              <a:t>    </a:t>
            </a:r>
            <a:endParaRPr lang="ru-RU" sz="6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user\Downloads\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" y="1692323"/>
            <a:ext cx="2503417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570" y="2019869"/>
            <a:ext cx="2501811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20" y="1592239"/>
            <a:ext cx="2565659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916906" y="5281683"/>
            <a:ext cx="2647667" cy="129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Платон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(428 або 427 р. до н. е. – 348 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347 р. до н. е.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024" y="5036023"/>
            <a:ext cx="2770495" cy="95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Сократ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(приблизно 469 р. до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е. – 399 р. до н. е.)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06269" y="4995080"/>
            <a:ext cx="2729552" cy="1160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Арістотель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(384 р. до н. е. –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322 р. до н. е.)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3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107976" y="232012"/>
          <a:ext cx="5936775" cy="580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0" y="4640263"/>
            <a:ext cx="4186238" cy="1236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Демосфен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(384 – 12.10.322 р. до н. е.)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45" y="691487"/>
            <a:ext cx="2879678" cy="385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2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6391" y="1865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Оратори Давнього Риму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39" y="1491131"/>
            <a:ext cx="3113658" cy="379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42" y="1473958"/>
            <a:ext cx="3150173" cy="390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160060" y="5677468"/>
            <a:ext cx="3193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Тулій Цицерон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 січня 106 р.. до н.е. - 7 грудня 43р. до н.е.)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9355" y="5691117"/>
            <a:ext cx="3316405" cy="873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Фабій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Квінтиліан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(приблизно 36-96 рр.)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677334" y="1323833"/>
          <a:ext cx="8596668" cy="53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Дев’ять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красномовства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Цицерона»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899</Words>
  <Application>Microsoft Office PowerPoint</Application>
  <PresentationFormat>Произвольный</PresentationFormat>
  <Paragraphs>107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Грань</vt:lpstr>
      <vt:lpstr> Риторика як наука і мистецтво</vt:lpstr>
      <vt:lpstr>Презентация PowerPoint</vt:lpstr>
      <vt:lpstr>Презентация PowerPoint</vt:lpstr>
      <vt:lpstr>Презентация PowerPoint</vt:lpstr>
      <vt:lpstr>Риторика як наука на сьогодні складається з трьох частин:          </vt:lpstr>
      <vt:lpstr>Видатні оратори Давньої Греції</vt:lpstr>
      <vt:lpstr>Презентация PowerPoint</vt:lpstr>
      <vt:lpstr>Оратори Давнього Риму</vt:lpstr>
      <vt:lpstr>«Дев’ять правил красномовства Цицерона» </vt:lpstr>
      <vt:lpstr>Презентация PowerPoint</vt:lpstr>
      <vt:lpstr>Презентация PowerPoint</vt:lpstr>
      <vt:lpstr>Видатні оратори  Київської Русі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оратори        Давньої Греції</dc:title>
  <dc:creator>RePack by Diakov</dc:creator>
  <cp:lastModifiedBy>Comp</cp:lastModifiedBy>
  <cp:revision>63</cp:revision>
  <dcterms:created xsi:type="dcterms:W3CDTF">2014-09-15T17:39:58Z</dcterms:created>
  <dcterms:modified xsi:type="dcterms:W3CDTF">2023-01-19T17:52:58Z</dcterms:modified>
</cp:coreProperties>
</file>