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kJxl6s1F3hRtLe+rhp9Hh3EJV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44169" lvl="1" marL="9144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11150" lvl="4" marL="22860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85800" y="22860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Теоретичні основи  фінансів підприємств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457200" y="0"/>
            <a:ext cx="8229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1" lang="en-US" sz="28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Власні кошти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це кошти підприємств, які постійно знаходяться в їхньому обігу й строк користування якими не встановлений (власний капітал за вирахуванням зобов’язань).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0" i="1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1" lang="en-US" sz="28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Позичені кошти</a:t>
            </a: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які отримує підприємство на визначений термін, за плату і на умовах повернення (довгострокові і короткострокові кредити банків).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0" i="1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1" lang="en-US" sz="28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Залучені кошти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які не належать підприємству, але внаслідок діючої системи розрахунків, постійно знаходяться в їх обігу (всі види кредиторської заборгованості).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8458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>
            <a:off x="457200" y="381000"/>
            <a:ext cx="8305800" cy="574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Фінанси</a:t>
            </a:r>
            <a:r>
              <a:rPr b="0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– це економічні відносини у сфері грошового обігу, що пов’язані з формуванням доходів і фондів грошових коштів, фінансових ресурсів та їх використання.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Підприємство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це відокремлений техніко-економічний та соціальний комплекс, призначений для виробництва суспільних благ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idx="1" type="body"/>
          </p:nvPr>
        </p:nvSpPr>
        <p:spPr>
          <a:xfrm>
            <a:off x="0" y="8382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b="1" i="1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Фінанси підприємств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- система грошових відносин, що виникають в процесі розподілу і перерозподілу виручки та прибутку господарюючого суб'єкта, з приводу утворення, розподілу і використання доходів і фінансових ресурсів з метою задоволення суспільних інтересів і потреб.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1" type="body"/>
          </p:nvPr>
        </p:nvSpPr>
        <p:spPr>
          <a:xfrm>
            <a:off x="457200" y="381000"/>
            <a:ext cx="8229600" cy="574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Об’єктом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фінансів підприємств виступають грошові відносини, пов’язані з отриманням доходів і накопичень, їх розподілом, формуванням і використанням відповідних фондів грошових коштів.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1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1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Суб’єктами</a:t>
            </a:r>
            <a:r>
              <a:rPr b="1" i="0" lang="en-US" sz="32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є підприємства і організації, установи (банківські і бюджетні), позабюджетні фонди та інші господарюючі суб’єкти.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82296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162" y="685800"/>
            <a:ext cx="6796087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229600" cy="566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457200" y="762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1" i="0" lang="en-US" sz="2800" u="sng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Принципи організації</a:t>
            </a: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фінансів підприємств:</a:t>
            </a:r>
            <a:endParaRPr/>
          </a:p>
        </p:txBody>
      </p:sp>
      <p:sp>
        <p:nvSpPr>
          <p:cNvPr id="120" name="Google Shape;120;p8"/>
          <p:cNvSpPr txBox="1"/>
          <p:nvPr>
            <p:ph idx="1" type="body"/>
          </p:nvPr>
        </p:nvSpPr>
        <p:spPr>
          <a:xfrm>
            <a:off x="228600" y="6096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плановості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фінансового співвідношення термінів (строків)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взаємозалежності фінансових показників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гнучкість (маневреність)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мінімізація фінансових витрат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раціональності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фінансової стійкості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зацікавленості в результатах діяльності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підприємства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матеріальної відповідальності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контроль за фінансово-господарською діяльністю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●"/>
            </a:pPr>
            <a:r>
              <a:rPr b="0" i="1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захищеність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37" y="457200"/>
            <a:ext cx="731996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2-1_10" id="126" name="Google Shape;1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3351654" id="127" name="Google Shape;127;p9"/>
          <p:cNvPicPr preferRelativeResize="0"/>
          <p:nvPr/>
        </p:nvPicPr>
        <p:blipFill rotWithShape="1">
          <a:blip r:embed="rId5">
            <a:alphaModFix/>
          </a:blip>
          <a:srcRect b="0" l="0" r="27119" t="0"/>
          <a:stretch/>
        </p:blipFill>
        <p:spPr>
          <a:xfrm>
            <a:off x="0" y="5105400"/>
            <a:ext cx="31242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OneD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