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95" r:id="rId1"/>
  </p:sldMasterIdLst>
  <p:sldIdLst>
    <p:sldId id="256" r:id="rId2"/>
    <p:sldId id="259" r:id="rId3"/>
    <p:sldId id="280" r:id="rId4"/>
    <p:sldId id="309" r:id="rId5"/>
    <p:sldId id="310" r:id="rId6"/>
    <p:sldId id="283" r:id="rId7"/>
    <p:sldId id="312" r:id="rId8"/>
    <p:sldId id="313" r:id="rId9"/>
    <p:sldId id="314" r:id="rId10"/>
    <p:sldId id="315" r:id="rId11"/>
    <p:sldId id="316" r:id="rId12"/>
    <p:sldId id="301" r:id="rId13"/>
    <p:sldId id="30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8" autoAdjust="0"/>
    <p:restoredTop sz="94694"/>
  </p:normalViewPr>
  <p:slideViewPr>
    <p:cSldViewPr>
      <p:cViewPr varScale="1">
        <p:scale>
          <a:sx n="109" d="100"/>
          <a:sy n="109" d="100"/>
        </p:scale>
        <p:origin x="17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1E021FB-8398-A992-95E7-1B53FF5E8005}"/>
              </a:ext>
            </a:extLst>
          </p:cNvPr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3" name="Line 3">
              <a:extLst>
                <a:ext uri="{FF2B5EF4-FFF2-40B4-BE49-F238E27FC236}">
                  <a16:creationId xmlns:a16="http://schemas.microsoft.com/office/drawing/2014/main" id="{D5ADB32C-4697-5D58-5D79-507A6DAF6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948B2C09-9370-9124-AA8D-029F1ED37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D1176715-A2EE-ED03-D91C-39A8ECE965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latin typeface="Arial" charset="0"/>
              </a:endParaRPr>
            </a:p>
          </p:txBody>
        </p:sp>
      </p:grpSp>
      <p:sp>
        <p:nvSpPr>
          <p:cNvPr id="553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A4F6E53-E979-D3F4-B351-08593E36B1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7EEE15ED-C0AC-5AF7-1A5E-D821106C60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A72380AB-3186-956F-6D5A-15D0D9F478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F7AD2-8241-8F4E-86B2-4369E9F0DECD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323492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D7FF282-4E6D-E875-829C-8B2CEB1D96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5593692-D218-5D42-9E76-880D4CA3FF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472EF26-E682-EDD7-2696-1667AB87DC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5A0837-CFD2-2D4D-B56E-6CA990739B82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294447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60FDBBEE-3C01-ACD8-A05A-73E94B1E3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48407FF-C60F-53E0-1DC0-51D6742E81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3739DC91-339A-FC6B-AA63-03DBEFC725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177F4D-5EB4-1D48-B63A-41B8D2D1639E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3610799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370013" y="1827213"/>
            <a:ext cx="7313612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B70E533A-202A-7A9B-85C7-C3208ABDEF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DDA6C83-C9E5-1793-8AEE-BE2AB084C6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B20C334-AE35-2902-6CC1-D0A473C965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B529A3-05E9-0148-8933-043FDCA23F84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3726982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D2EE87F6-71A3-C073-8D53-75AF1756AA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CE10DC7-31D7-29AD-1675-6DBAA18814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7AECE436-2437-AA59-80F1-A0BCD599DD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143E3-3526-5848-AEAE-3649B0231230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229023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619679E5-F288-2DD9-637B-79895003BD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0B6A94C-C6F9-99D5-77F1-2314791477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E167745-09EF-5912-08B7-19E1E06AC1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75683B-1B5D-3B43-AE9E-31E7FEC70BCB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262295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9ED5A09F-97A4-45F2-0AE7-62A35A15C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01ECA61-837B-AFB2-6254-FEE56B2FB0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55462BF5-C678-69B3-2F7E-9047DB137B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2A3FBE-6AFA-294D-8B6F-B0F4EBB0E56B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194668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141D9CB-38A2-C390-EC35-F57BB90173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E321999-381D-C622-0F5C-D6B6E9D7A2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998932D-E1FE-ED28-0EDE-EE75EC26B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7EFAE-BDD2-7547-8B0C-53398AE9B456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2574099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89C7BC8D-D09B-E68C-F394-5AB7AEB2A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07433F97-967A-AF79-EA99-4F04D332A9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4EEDA222-72B9-3C4F-D62F-5EEE254AB6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DCD58-E0B1-614E-B6E0-9A15FAD0CE79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1599546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4ED1418F-374A-731B-5184-F0B9039340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21B6C4D1-4639-A666-584C-29E193EB11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B45D292C-A1C6-DF98-3D6E-44E1B809AD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529155-8ECD-EE4E-9920-75FA5AD7C6A6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34792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46146A66-A230-2DBA-90D0-463B80482B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23D1D9DC-88CC-057E-CF1E-AEFD205B4B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91E2BA1B-983E-3D02-BF1D-E754DFD323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FD0588-DAE7-9F41-957E-AD04B45493FB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76977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EF545FF-AAA5-C808-5DA1-358FE4B290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A3651D4-2A77-C983-DD65-500162E3A6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24F3DBB-6DA5-6749-A880-A1A55ACDFD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B038A-E879-9040-956F-68312A683690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11599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F065D30-1A93-6C29-6D3A-5E6AAF6EB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74704B8-F245-D5E6-B692-D14DFBA5EB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3DF660E-A362-979F-E5CC-654B80E56D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34A99-EEB3-F34F-BA6B-693D89DF03DB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420964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17871C69-3224-A7DC-788D-B68B1F118330}"/>
              </a:ext>
            </a:extLst>
          </p:cNvPr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54275" name="AutoShape 3">
              <a:extLst>
                <a:ext uri="{FF2B5EF4-FFF2-40B4-BE49-F238E27FC236}">
                  <a16:creationId xmlns:a16="http://schemas.microsoft.com/office/drawing/2014/main" id="{B53C20FD-EACE-2E6A-F643-2573B3FC6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4276" name="AutoShape 4">
              <a:extLst>
                <a:ext uri="{FF2B5EF4-FFF2-40B4-BE49-F238E27FC236}">
                  <a16:creationId xmlns:a16="http://schemas.microsoft.com/office/drawing/2014/main" id="{07C51F92-646A-D347-EDFD-861299DB6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latin typeface="Arial" charset="0"/>
              </a:endParaRPr>
            </a:p>
          </p:txBody>
        </p:sp>
        <p:sp>
          <p:nvSpPr>
            <p:cNvPr id="54277" name="Line 5">
              <a:extLst>
                <a:ext uri="{FF2B5EF4-FFF2-40B4-BE49-F238E27FC236}">
                  <a16:creationId xmlns:a16="http://schemas.microsoft.com/office/drawing/2014/main" id="{5F2E46DA-9EA7-D7D0-2E8A-F9CA95397D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51" name="Rectangle 6">
            <a:extLst>
              <a:ext uri="{FF2B5EF4-FFF2-40B4-BE49-F238E27FC236}">
                <a16:creationId xmlns:a16="http://schemas.microsoft.com/office/drawing/2014/main" id="{001A7478-AB7C-A167-0EDE-AE6DEAF1D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A"/>
              <a:t>Образец заголовка</a:t>
            </a:r>
          </a:p>
        </p:txBody>
      </p:sp>
      <p:sp>
        <p:nvSpPr>
          <p:cNvPr id="2052" name="Rectangle 7">
            <a:extLst>
              <a:ext uri="{FF2B5EF4-FFF2-40B4-BE49-F238E27FC236}">
                <a16:creationId xmlns:a16="http://schemas.microsoft.com/office/drawing/2014/main" id="{EA4DECB2-FE71-E000-2E10-5924026715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A"/>
              <a:t>Образец текста</a:t>
            </a:r>
          </a:p>
          <a:p>
            <a:pPr lvl="1"/>
            <a:r>
              <a:rPr lang="ru-RU" altLang="en-UA"/>
              <a:t>Второй уровень</a:t>
            </a:r>
          </a:p>
          <a:p>
            <a:pPr lvl="2"/>
            <a:r>
              <a:rPr lang="ru-RU" altLang="en-UA"/>
              <a:t>Третий уровень</a:t>
            </a:r>
          </a:p>
          <a:p>
            <a:pPr lvl="3"/>
            <a:r>
              <a:rPr lang="ru-RU" altLang="en-UA"/>
              <a:t>Четвертый уровень</a:t>
            </a:r>
          </a:p>
          <a:p>
            <a:pPr lvl="4"/>
            <a:r>
              <a:rPr lang="ru-RU" altLang="en-UA"/>
              <a:t>Пятый уровень</a:t>
            </a:r>
          </a:p>
        </p:txBody>
      </p:sp>
      <p:sp>
        <p:nvSpPr>
          <p:cNvPr id="54280" name="Rectangle 8">
            <a:extLst>
              <a:ext uri="{FF2B5EF4-FFF2-40B4-BE49-F238E27FC236}">
                <a16:creationId xmlns:a16="http://schemas.microsoft.com/office/drawing/2014/main" id="{537E5D99-2FA1-C4EB-F36D-3ED92130842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281" name="Rectangle 9">
            <a:extLst>
              <a:ext uri="{FF2B5EF4-FFF2-40B4-BE49-F238E27FC236}">
                <a16:creationId xmlns:a16="http://schemas.microsoft.com/office/drawing/2014/main" id="{42E3A859-EE88-F3D5-9A8B-E00BA7A2A3F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282" name="Rectangle 10">
            <a:extLst>
              <a:ext uri="{FF2B5EF4-FFF2-40B4-BE49-F238E27FC236}">
                <a16:creationId xmlns:a16="http://schemas.microsoft.com/office/drawing/2014/main" id="{E7434535-0744-BF60-9D5F-CAADFEDB7D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71D478-68ED-B844-AA3D-FC62AD8AC208}" type="slidenum">
              <a:rPr lang="ru-RU" altLang="en-UA"/>
              <a:pPr/>
              <a:t>‹#›</a:t>
            </a:fld>
            <a:endParaRPr lang="ru-RU" altLang="en-U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0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emf"/><Relationship Id="rId3" Type="http://schemas.openxmlformats.org/officeDocument/2006/relationships/image" Target="../media/image1.emf"/><Relationship Id="rId21" Type="http://schemas.openxmlformats.org/officeDocument/2006/relationships/oleObject" Target="../embeddings/oleObject10.bin"/><Relationship Id="rId7" Type="http://schemas.openxmlformats.org/officeDocument/2006/relationships/image" Target="../media/image3.emf"/><Relationship Id="rId12" Type="http://schemas.openxmlformats.org/officeDocument/2006/relationships/image" Target="../media/image6.emf"/><Relationship Id="rId17" Type="http://schemas.openxmlformats.org/officeDocument/2006/relationships/oleObject" Target="../embeddings/oleObject8.bin"/><Relationship Id="rId2" Type="http://schemas.openxmlformats.org/officeDocument/2006/relationships/oleObject" Target="../embeddings/oleObject1.bin"/><Relationship Id="rId16" Type="http://schemas.openxmlformats.org/officeDocument/2006/relationships/image" Target="../media/image8.emf"/><Relationship Id="rId20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2.emf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Relationship Id="rId14" Type="http://schemas.openxmlformats.org/officeDocument/2006/relationships/image" Target="../media/image7.emf"/><Relationship Id="rId22" Type="http://schemas.openxmlformats.org/officeDocument/2006/relationships/image" Target="../media/image1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069D40F-0A09-2299-A7E5-0CB22B24EBC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14375" y="404813"/>
            <a:ext cx="8178800" cy="1728787"/>
          </a:xfrm>
        </p:spPr>
        <p:txBody>
          <a:bodyPr/>
          <a:lstStyle/>
          <a:p>
            <a:pPr eaLnBrk="1" hangingPunct="1">
              <a:defRPr/>
            </a:pPr>
            <a:r>
              <a:rPr lang="uk-UA" sz="4400" b="1" dirty="0"/>
              <a:t> </a:t>
            </a:r>
            <a:r>
              <a:rPr lang="uk-UA" b="1" dirty="0">
                <a:solidFill>
                  <a:schemeClr val="accent4">
                    <a:lumMod val="10000"/>
                  </a:schemeClr>
                </a:solidFill>
              </a:rPr>
              <a:t>Розв'язування    однорідних </a:t>
            </a:r>
            <a:br>
              <a:rPr lang="uk-UA" b="1" dirty="0">
                <a:solidFill>
                  <a:schemeClr val="accent4">
                    <a:lumMod val="10000"/>
                  </a:schemeClr>
                </a:solidFill>
              </a:rPr>
            </a:br>
            <a:r>
              <a:rPr lang="uk-UA" b="1" dirty="0">
                <a:solidFill>
                  <a:schemeClr val="accent4">
                    <a:lumMod val="10000"/>
                  </a:schemeClr>
                </a:solidFill>
              </a:rPr>
              <a:t>тригонометричних рівнянь</a:t>
            </a:r>
            <a:endParaRPr lang="ru-RU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2CFF1FB-22ED-E292-5D7E-2198DE52647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84213" y="2852738"/>
            <a:ext cx="8208962" cy="1584325"/>
          </a:xfrm>
        </p:spPr>
        <p:txBody>
          <a:bodyPr/>
          <a:lstStyle/>
          <a:p>
            <a:pPr marL="177800" indent="-190500" algn="r">
              <a:lnSpc>
                <a:spcPct val="133000"/>
              </a:lnSpc>
              <a:defRPr/>
            </a:pPr>
            <a:r>
              <a:rPr lang="uk-UA" sz="2800" b="1" dirty="0">
                <a:solidFill>
                  <a:srgbClr val="EAEAEA"/>
                </a:solidFill>
                <a:latin typeface="Monotype Corsiva" pitchFamily="66" charset="0"/>
              </a:rPr>
              <a:t>      </a:t>
            </a:r>
            <a:r>
              <a:rPr lang="uk-UA" sz="2800" b="1" dirty="0">
                <a:solidFill>
                  <a:schemeClr val="accent4">
                    <a:lumMod val="10000"/>
                  </a:schemeClr>
                </a:solidFill>
                <a:latin typeface="Monotype Corsiva" pitchFamily="66" charset="0"/>
                <a:cs typeface="Times New Roman" pitchFamily="18" charset="0"/>
              </a:rPr>
              <a:t>Ми ніколи не станемо математиками, навіть знаючи напам’ять усі чужі доведення, якщо наш розум нездатний самостійно розв’язувати які б то не було проблеми.                                                                            </a:t>
            </a:r>
            <a:r>
              <a:rPr lang="uk-UA" sz="2800" b="1" dirty="0" err="1">
                <a:solidFill>
                  <a:schemeClr val="accent4">
                    <a:lumMod val="10000"/>
                  </a:schemeClr>
                </a:solidFill>
                <a:latin typeface="Monotype Corsiva" pitchFamily="66" charset="0"/>
                <a:cs typeface="Times New Roman" pitchFamily="18" charset="0"/>
              </a:rPr>
              <a:t>Рене</a:t>
            </a:r>
            <a:r>
              <a:rPr lang="uk-UA" sz="2800" b="1" dirty="0">
                <a:solidFill>
                  <a:schemeClr val="accent4">
                    <a:lumMod val="10000"/>
                  </a:schemeClr>
                </a:solidFill>
                <a:latin typeface="Monotype Corsiva" pitchFamily="66" charset="0"/>
                <a:cs typeface="Times New Roman" pitchFamily="18" charset="0"/>
              </a:rPr>
              <a:t> Декарт</a:t>
            </a:r>
            <a:endParaRPr lang="ru-RU" sz="1400" b="1" dirty="0">
              <a:solidFill>
                <a:schemeClr val="accent4">
                  <a:lumMod val="1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>
            <a:extLst>
              <a:ext uri="{FF2B5EF4-FFF2-40B4-BE49-F238E27FC236}">
                <a16:creationId xmlns:a16="http://schemas.microsoft.com/office/drawing/2014/main" id="{C6CF8D9D-CF59-4CDC-9776-A43111269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77800" indent="-190500">
              <a:lnSpc>
                <a:spcPct val="133000"/>
              </a:lnSpc>
              <a:defRPr/>
            </a:pP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 письмових вправ</a:t>
            </a:r>
            <a:br>
              <a:rPr lang="uk-UA" sz="24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розв'язання рівняння   </a:t>
            </a:r>
            <a:r>
              <a:rPr lang="en-US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sin2 x +4</a:t>
            </a:r>
            <a:r>
              <a:rPr lang="ru-RU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en-US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s²</a:t>
            </a:r>
            <a:r>
              <a:rPr lang="ru-RU" sz="2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=1 </a:t>
            </a:r>
            <a:endParaRPr lang="ru-RU" sz="2800" b="1" i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BCF1475-2E9B-EA60-7AE1-73066990C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438" y="1785938"/>
            <a:ext cx="7313612" cy="4114800"/>
          </a:xfrm>
        </p:spPr>
        <p:txBody>
          <a:bodyPr/>
          <a:lstStyle/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sin2 x +4</a:t>
            </a:r>
            <a:r>
              <a:rPr lang="ru-RU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s²</a:t>
            </a:r>
            <a:r>
              <a:rPr lang="ru-RU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=1 </a:t>
            </a:r>
            <a:endParaRPr lang="uk-UA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2sin x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+4</a:t>
            </a:r>
            <a:r>
              <a:rPr lang="ru-RU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s²</a:t>
            </a:r>
            <a:r>
              <a:rPr lang="ru-RU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sin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+cos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- 2sin x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- 3 sin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=0 (:cos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x≠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0)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-2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= 0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- 2 t - 3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 = 3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t = -1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3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 = а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rctg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3 +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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-1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x= -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πn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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Відповідь:-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πn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arcctg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3 +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n, k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526DD-EFCC-3EE5-2419-FC0601CF26CC}"/>
              </a:ext>
            </a:extLst>
          </p:cNvPr>
          <p:cNvSpPr txBox="1">
            <a:spLocks/>
          </p:cNvSpPr>
          <p:nvPr/>
        </p:nvSpPr>
        <p:spPr>
          <a:xfrm>
            <a:off x="928688" y="0"/>
            <a:ext cx="7786687" cy="1500188"/>
          </a:xfrm>
          <a:prstGeom prst="rect">
            <a:avLst/>
          </a:prstGeom>
        </p:spPr>
        <p:txBody>
          <a:bodyPr/>
          <a:lstStyle/>
          <a:p>
            <a:pPr marL="177800" indent="-190500">
              <a:lnSpc>
                <a:spcPct val="133000"/>
              </a:lnSpc>
              <a:defRPr/>
            </a:pP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Розв'язання рівняння </a:t>
            </a:r>
          </a:p>
          <a:p>
            <a:pPr marL="177800" indent="-190500">
              <a:lnSpc>
                <a:spcPct val="133000"/>
              </a:lnSpc>
              <a:defRPr/>
            </a:pP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x cos²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  -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s²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  + </a:t>
            </a:r>
            <a:r>
              <a:rPr lang="ru-RU" sz="24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 - 5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i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sin x 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  +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)= 0</a:t>
            </a:r>
          </a:p>
          <a:p>
            <a:pPr marL="177800" indent="-190500">
              <a:defRPr/>
            </a:pPr>
            <a:endParaRPr lang="uk-UA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50000"/>
              </a:lnSpc>
              <a:defRPr/>
            </a:pPr>
            <a:endParaRPr lang="uk-UA" sz="2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50000"/>
              </a:lnSpc>
              <a:defRPr/>
            </a:pP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sin³ x +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sin</a:t>
            </a:r>
            <a:r>
              <a:rPr lang="en-US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 - 5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³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0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(:cos</a:t>
            </a:r>
            <a:r>
              <a:rPr lang="en-US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x≠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0)</a:t>
            </a:r>
            <a:endParaRPr lang="ru-RU" sz="2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50000"/>
              </a:lnSpc>
              <a:defRPr/>
            </a:pP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tg³ x +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endParaRPr lang="ru-RU" sz="2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t³ +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endParaRPr lang="ru-RU" sz="2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50000"/>
              </a:lnSpc>
              <a:defRPr/>
            </a:pP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t³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endParaRPr lang="ru-RU" sz="2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50000"/>
              </a:lnSpc>
              <a:defRPr/>
            </a:pP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(t -1)+ 5 (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- 1)(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+ 1) = 0</a:t>
            </a:r>
            <a:endParaRPr lang="ru-RU" sz="2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50000"/>
              </a:lnSpc>
              <a:defRPr/>
            </a:pP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 -1=0                                                         або    2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0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+5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+ 5 = 0</a:t>
            </a:r>
            <a:endParaRPr lang="ru-RU" sz="2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50000"/>
              </a:lnSpc>
              <a:defRPr/>
            </a:pP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 =1;    </a:t>
            </a:r>
            <a:r>
              <a:rPr lang="en-US" sz="2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1   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0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πn</a:t>
            </a:r>
            <a:r>
              <a:rPr lang="uk-UA" sz="20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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25 – 40 = -15 &lt;0    коренів немає</a:t>
            </a:r>
            <a:endParaRPr lang="ru-RU" sz="2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50000"/>
              </a:lnSpc>
              <a:defRPr/>
            </a:pPr>
            <a:r>
              <a:rPr lang="uk-UA" sz="20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Відповідь:-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πn</a:t>
            </a:r>
            <a:r>
              <a:rPr lang="uk-UA" sz="20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20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defRPr/>
            </a:pPr>
            <a:endParaRPr lang="ru-RU" sz="1600" b="1" i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 eaLnBrk="0" hangingPunct="0">
              <a:lnSpc>
                <a:spcPct val="133000"/>
              </a:lnSpc>
              <a:defRPr/>
            </a:pPr>
            <a:endParaRPr lang="ru-RU" sz="2400" b="1" i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FE4340F-73BB-81C8-062B-B9EB15D777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1182688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latin typeface="Comic Sans MS" pitchFamily="66" charset="0"/>
              </a:rPr>
              <a:t>  </a:t>
            </a:r>
            <a:r>
              <a:rPr lang="ru-RU" sz="44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Підсумок</a:t>
            </a:r>
            <a:r>
              <a:rPr lang="ru-RU" sz="44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уроку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98DEBFD-551C-0DBA-BEB6-FF918C6BFE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7496175" cy="46799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uk-UA" sz="2000" b="1" dirty="0"/>
          </a:p>
          <a:p>
            <a:pPr eaLnBrk="1" hangingPunct="1">
              <a:defRPr/>
            </a:pPr>
            <a:r>
              <a:rPr lang="uk-UA" sz="2800" dirty="0">
                <a:solidFill>
                  <a:schemeClr val="accent4">
                    <a:lumMod val="10000"/>
                  </a:schemeClr>
                </a:solidFill>
              </a:rPr>
              <a:t>Яким способом </a:t>
            </a:r>
            <a:r>
              <a:rPr lang="uk-UA" sz="2800" dirty="0" err="1">
                <a:solidFill>
                  <a:schemeClr val="accent4">
                    <a:lumMod val="10000"/>
                  </a:schemeClr>
                </a:solidFill>
              </a:rPr>
              <a:t>розв</a:t>
            </a:r>
            <a:r>
              <a:rPr lang="uk-UA" sz="2800" dirty="0" err="1">
                <a:solidFill>
                  <a:schemeClr val="accent4">
                    <a:lumMod val="10000"/>
                  </a:schemeClr>
                </a:solidFill>
                <a:sym typeface="Symbol" pitchFamily="18" charset="2"/>
              </a:rPr>
              <a:t></a:t>
            </a:r>
            <a:r>
              <a:rPr lang="uk-UA" sz="2800" dirty="0" err="1">
                <a:solidFill>
                  <a:schemeClr val="accent4">
                    <a:lumMod val="10000"/>
                  </a:schemeClr>
                </a:solidFill>
              </a:rPr>
              <a:t>язуються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</a:rPr>
              <a:t> однорідні тригонометричні рівняння?</a:t>
            </a:r>
          </a:p>
          <a:p>
            <a:pPr eaLnBrk="1" hangingPunct="1">
              <a:defRPr/>
            </a:pPr>
            <a:endParaRPr lang="uk-UA" sz="2800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defRPr/>
            </a:pPr>
            <a:endParaRPr lang="ru-RU" sz="28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defRPr/>
            </a:pPr>
            <a:r>
              <a:rPr lang="uk-UA" sz="2800" dirty="0">
                <a:solidFill>
                  <a:schemeClr val="accent4">
                    <a:lumMod val="10000"/>
                  </a:schemeClr>
                </a:solidFill>
              </a:rPr>
              <a:t>Що необхідно перевіряти під час </a:t>
            </a:r>
            <a:r>
              <a:rPr lang="uk-UA" sz="2800" dirty="0" err="1">
                <a:solidFill>
                  <a:schemeClr val="accent4">
                    <a:lumMod val="10000"/>
                  </a:schemeClr>
                </a:solidFill>
              </a:rPr>
              <a:t>розв</a:t>
            </a:r>
            <a:r>
              <a:rPr lang="uk-UA" sz="2800" dirty="0" err="1">
                <a:solidFill>
                  <a:schemeClr val="accent4">
                    <a:lumMod val="10000"/>
                  </a:schemeClr>
                </a:solidFill>
                <a:sym typeface="Symbol" pitchFamily="18" charset="2"/>
              </a:rPr>
              <a:t></a:t>
            </a:r>
            <a:r>
              <a:rPr lang="uk-UA" sz="2800" dirty="0" err="1">
                <a:solidFill>
                  <a:schemeClr val="accent4">
                    <a:lumMod val="10000"/>
                  </a:schemeClr>
                </a:solidFill>
              </a:rPr>
              <a:t>язування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</a:rPr>
              <a:t> однорідних тригонометричних рівнянь?</a:t>
            </a:r>
            <a:endParaRPr lang="ru-RU" sz="2800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defRPr/>
            </a:pPr>
            <a:endParaRPr lang="uk-UA" sz="2800" b="1" dirty="0"/>
          </a:p>
          <a:p>
            <a:pPr eaLnBrk="1" hangingPunct="1">
              <a:buFont typeface="Wingdings" pitchFamily="2" charset="2"/>
              <a:buNone/>
              <a:defRPr/>
            </a:pPr>
            <a:endParaRPr lang="uk-UA" sz="2800" b="1" dirty="0"/>
          </a:p>
          <a:p>
            <a:pPr eaLnBrk="1" hangingPunct="1">
              <a:buFont typeface="Wingdings" pitchFamily="2" charset="2"/>
              <a:buNone/>
              <a:defRPr/>
            </a:pPr>
            <a:endParaRPr lang="uk-UA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7E719F2-EFF7-9369-232C-0B942DD3FBA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301625"/>
            <a:ext cx="8208963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uk-UA" b="1" dirty="0">
                <a:solidFill>
                  <a:schemeClr val="accent4">
                    <a:lumMod val="10000"/>
                  </a:schemeClr>
                </a:solidFill>
                <a:latin typeface="Comic Sans MS" pitchFamily="66" charset="0"/>
              </a:rPr>
              <a:t> </a:t>
            </a:r>
            <a:r>
              <a:rPr lang="uk-UA" b="1" dirty="0">
                <a:solidFill>
                  <a:schemeClr val="accent4">
                    <a:lumMod val="10000"/>
                  </a:schemeClr>
                </a:solidFill>
              </a:rPr>
              <a:t>Домашнє завдання</a:t>
            </a:r>
            <a:endParaRPr lang="ru-RU" b="1" dirty="0">
              <a:solidFill>
                <a:schemeClr val="accent4">
                  <a:lumMod val="1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5363" name="Picture 4" descr="J0197983">
            <a:extLst>
              <a:ext uri="{FF2B5EF4-FFF2-40B4-BE49-F238E27FC236}">
                <a16:creationId xmlns:a16="http://schemas.microsoft.com/office/drawing/2014/main" id="{DF193DA4-D04F-0B11-AB1D-02C9607F1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4357688"/>
            <a:ext cx="2786062" cy="223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Box 12">
            <a:extLst>
              <a:ext uri="{FF2B5EF4-FFF2-40B4-BE49-F238E27FC236}">
                <a16:creationId xmlns:a16="http://schemas.microsoft.com/office/drawing/2014/main" id="{217687C4-FCCE-5797-ED83-41CC4B88B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1571625"/>
            <a:ext cx="74295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Опра</a:t>
            </a:r>
            <a:r>
              <a:rPr lang="uk-UA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цювати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§ </a:t>
            </a: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>
              <a:defRPr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Виконати</a:t>
            </a:r>
            <a:r>
              <a:rPr lang="ru-RU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ІДЗ:</a:t>
            </a:r>
            <a:endParaRPr lang="ru-RU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uk-UA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яжіть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рівняння,  де </a:t>
            </a:r>
            <a:r>
              <a:rPr lang="uk-UA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ваш порядковий номер у класному журналі</a:t>
            </a:r>
            <a:endParaRPr lang="ru-RU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1.(3</a:t>
            </a:r>
            <a:r>
              <a:rPr lang="uk-UA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+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uk-UA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² (  +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 – 0,5(3 </a:t>
            </a:r>
            <a:r>
              <a:rPr lang="uk-UA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-1) 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3 </a:t>
            </a:r>
            <a:r>
              <a:rPr lang="uk-UA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(1 + 5</a:t>
            </a:r>
            <a:r>
              <a:rPr lang="uk-UA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² 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0,5(1 - 5 </a:t>
            </a:r>
            <a:r>
              <a:rPr lang="uk-UA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1 </a:t>
            </a:r>
            <a:r>
              <a:rPr lang="uk-UA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0800699-A25F-BACB-852C-DA4AF3AF9D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</a:rPr>
              <a:t>Мета уроку:</a:t>
            </a:r>
            <a:endParaRPr lang="ru-RU" sz="4000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B1EC2CA-693C-938A-24E8-A66D1B8D14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550" y="1628775"/>
            <a:ext cx="7712075" cy="4313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uk-UA" sz="2000" b="1" i="1" dirty="0">
                <a:solidFill>
                  <a:srgbClr val="006600"/>
                </a:solidFill>
              </a:rPr>
              <a:t>Навчальна:</a:t>
            </a:r>
            <a:r>
              <a:rPr lang="uk-UA" sz="2000" dirty="0"/>
              <a:t> 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Познайомити учнів з розв'язанням </a:t>
            </a:r>
            <a:r>
              <a:rPr lang="uk-UA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однорідніх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тригонометричних рівнянь</a:t>
            </a:r>
            <a:r>
              <a:rPr lang="ru-RU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створити умови для формування вмінь та навичок учнів самостійно поглиблювати знання, застосовувати їх у практичній діяльності.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uk-UA" sz="2000" dirty="0"/>
              <a:t> </a:t>
            </a:r>
            <a:r>
              <a:rPr lang="uk-UA" sz="2000" b="1" i="1" dirty="0">
                <a:solidFill>
                  <a:srgbClr val="006600"/>
                </a:solidFill>
              </a:rPr>
              <a:t>Розвивальна: 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Розвивати пізнавальну активність учнів; логічне та аналітичне мислення, інтерес до вивчення теми. </a:t>
            </a:r>
            <a:endParaRPr lang="uk-UA" sz="20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defRPr/>
            </a:pPr>
            <a:r>
              <a:rPr lang="uk-UA" sz="2000" b="1" i="1" dirty="0">
                <a:solidFill>
                  <a:srgbClr val="006600"/>
                </a:solidFill>
              </a:rPr>
              <a:t>Виховна:</a:t>
            </a:r>
            <a:r>
              <a:rPr lang="uk-UA" sz="2000" dirty="0"/>
              <a:t> 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Виховувати увагу, старанність, культуру математичної мови та запису, впевненість у своїх силах.</a:t>
            </a:r>
            <a:endParaRPr lang="ru-RU" sz="24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2">
            <a:extLst>
              <a:ext uri="{FF2B5EF4-FFF2-40B4-BE49-F238E27FC236}">
                <a16:creationId xmlns:a16="http://schemas.microsoft.com/office/drawing/2014/main" id="{C21E531E-6AC0-2364-C6AB-D04C53A214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0113" y="301625"/>
            <a:ext cx="7783512" cy="966788"/>
          </a:xfrm>
        </p:spPr>
        <p:txBody>
          <a:bodyPr/>
          <a:lstStyle/>
          <a:p>
            <a:pPr eaLnBrk="1" hangingPunct="1">
              <a:defRPr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 тестових завдань</a:t>
            </a:r>
            <a:endParaRPr lang="ru-RU" sz="4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7" name="Rectangle 3">
            <a:extLst>
              <a:ext uri="{FF2B5EF4-FFF2-40B4-BE49-F238E27FC236}">
                <a16:creationId xmlns:a16="http://schemas.microsoft.com/office/drawing/2014/main" id="{75DB326A-7CEE-0963-EFE2-987FBCDE7A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993062" cy="5040313"/>
          </a:xfrm>
        </p:spPr>
        <p:txBody>
          <a:bodyPr/>
          <a:lstStyle/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Назвіть значення </a:t>
            </a: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при яких рівняння </a:t>
            </a:r>
            <a:r>
              <a:rPr lang="en-US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t = a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має: а) має один корінь; б) жодного</a:t>
            </a:r>
            <a:r>
              <a:rPr lang="en-US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кореня; в) нескінчену множину коренів.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en-US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з наведених тригонометричних рівнянь є найпростішими, а які ні і чому: а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</a:rPr>
              <a:t>) 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2cosx =-1;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 б)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sin x=1;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 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 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в)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4tgx=3;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   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      г) </a:t>
            </a:r>
            <a:r>
              <a:rPr lang="en-US" sz="1800" dirty="0" err="1">
                <a:solidFill>
                  <a:schemeClr val="accent4">
                    <a:lumMod val="10000"/>
                  </a:schemeClr>
                </a:solidFill>
              </a:rPr>
              <a:t>ctg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(2x</a:t>
            </a:r>
            <a:r>
              <a:rPr lang="ru-RU" sz="1800" dirty="0">
                <a:solidFill>
                  <a:schemeClr val="accent4">
                    <a:lumMod val="10000"/>
                  </a:schemeClr>
                </a:solidFill>
              </a:rPr>
              <a:t>/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3)=0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?</a:t>
            </a:r>
            <a:endParaRPr lang="en-US" sz="1800" dirty="0">
              <a:solidFill>
                <a:schemeClr val="accent4">
                  <a:lumMod val="10000"/>
                </a:schemeClr>
              </a:solidFill>
            </a:endParaRP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en-US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Яке з наведених рівнянь не має розв'язків:</a:t>
            </a:r>
            <a:endParaRPr lang="en-US" sz="20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   a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) 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sin x=3</a:t>
            </a:r>
            <a:r>
              <a:rPr lang="ru-RU" sz="1800" dirty="0">
                <a:solidFill>
                  <a:schemeClr val="accent4">
                    <a:lumMod val="10000"/>
                  </a:schemeClr>
                </a:solidFill>
              </a:rPr>
              <a:t>/7;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    б) </a:t>
            </a:r>
            <a:r>
              <a:rPr lang="en-US" sz="1800" dirty="0" err="1">
                <a:solidFill>
                  <a:schemeClr val="accent4">
                    <a:lumMod val="10000"/>
                  </a:schemeClr>
                </a:solidFill>
              </a:rPr>
              <a:t>tg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x=5;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в)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4">
                    <a:lumMod val="10000"/>
                  </a:schemeClr>
                </a:solidFill>
              </a:rPr>
              <a:t>cos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x=5</a:t>
            </a:r>
            <a:r>
              <a:rPr lang="ru-RU" sz="1800" dirty="0">
                <a:solidFill>
                  <a:schemeClr val="accent4">
                    <a:lumMod val="10000"/>
                  </a:schemeClr>
                </a:solidFill>
              </a:rPr>
              <a:t>/2;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 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  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г) </a:t>
            </a:r>
            <a:r>
              <a:rPr lang="en-US" sz="1800" dirty="0" err="1">
                <a:solidFill>
                  <a:schemeClr val="accent4">
                    <a:lumMod val="10000"/>
                  </a:schemeClr>
                </a:solidFill>
              </a:rPr>
              <a:t>ctg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x=-10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 ?</a:t>
            </a:r>
            <a:endParaRPr lang="en-US" sz="1800" dirty="0">
              <a:solidFill>
                <a:schemeClr val="accent4">
                  <a:lumMod val="10000"/>
                </a:schemeClr>
              </a:solidFill>
            </a:endParaRP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en-US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Коренем рівняння </a:t>
            </a:r>
            <a:r>
              <a:rPr lang="en-US" sz="20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=a 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є</a:t>
            </a:r>
            <a:r>
              <a:rPr lang="en-US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t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… .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5)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Яка рівність є правильною: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   а)                      б)                          в)                           ?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Розв'яжіть рівняння 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sin x=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1</a:t>
            </a:r>
            <a:r>
              <a:rPr lang="ru-RU" sz="1800" dirty="0">
                <a:solidFill>
                  <a:schemeClr val="accent4">
                    <a:lumMod val="10000"/>
                  </a:schemeClr>
                </a:solidFill>
              </a:rPr>
              <a:t>/2.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    а)                       б)                      в)                     г) 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2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7)</a:t>
            </a:r>
            <a:r>
              <a:rPr lang="uk-UA" sz="2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Знайдіть помилку: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1600" dirty="0">
                <a:solidFill>
                  <a:schemeClr val="accent4">
                    <a:lumMod val="10000"/>
                  </a:schemeClr>
                </a:solidFill>
              </a:rPr>
              <a:t>    </a:t>
            </a:r>
            <a:r>
              <a:rPr lang="uk-UA" sz="1800" dirty="0">
                <a:solidFill>
                  <a:schemeClr val="accent4">
                    <a:lumMod val="10000"/>
                  </a:schemeClr>
                </a:solidFill>
              </a:rPr>
              <a:t>а)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               </a:t>
            </a:r>
            <a:r>
              <a:rPr lang="ru-RU" sz="1800" dirty="0">
                <a:solidFill>
                  <a:schemeClr val="accent4">
                    <a:lumMod val="10000"/>
                  </a:schemeClr>
                </a:solidFill>
              </a:rPr>
              <a:t>б)                          в)                       г)</a:t>
            </a:r>
            <a:endParaRPr lang="en-US" sz="1800" dirty="0">
              <a:solidFill>
                <a:schemeClr val="accent4">
                  <a:lumMod val="10000"/>
                </a:schemeClr>
              </a:solidFill>
            </a:endParaRP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400" dirty="0"/>
              <a:t>    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400" dirty="0"/>
          </a:p>
        </p:txBody>
      </p:sp>
      <p:sp>
        <p:nvSpPr>
          <p:cNvPr id="1038" name="Rectangle 4">
            <a:extLst>
              <a:ext uri="{FF2B5EF4-FFF2-40B4-BE49-F238E27FC236}">
                <a16:creationId xmlns:a16="http://schemas.microsoft.com/office/drawing/2014/main" id="{85DD69D2-6DD5-63C8-7B09-1F569E7FF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sp>
        <p:nvSpPr>
          <p:cNvPr id="1039" name="Rectangle 5">
            <a:extLst>
              <a:ext uri="{FF2B5EF4-FFF2-40B4-BE49-F238E27FC236}">
                <a16:creationId xmlns:a16="http://schemas.microsoft.com/office/drawing/2014/main" id="{F838B402-287A-52CE-5DBD-C4CBF3AD1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26" name="Object 6">
            <a:extLst>
              <a:ext uri="{FF2B5EF4-FFF2-40B4-BE49-F238E27FC236}">
                <a16:creationId xmlns:a16="http://schemas.microsoft.com/office/drawing/2014/main" id="{6684898D-AA29-7508-E2CF-3CD34C2356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5013325"/>
          <a:ext cx="15113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30429200" imgH="9067800" progId="Equation.3">
                  <p:embed/>
                </p:oleObj>
              </mc:Choice>
              <mc:Fallback>
                <p:oleObj name="Формула" r:id="rId2" imgW="30429200" imgH="9067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013325"/>
                        <a:ext cx="15113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Rectangle 7">
            <a:extLst>
              <a:ext uri="{FF2B5EF4-FFF2-40B4-BE49-F238E27FC236}">
                <a16:creationId xmlns:a16="http://schemas.microsoft.com/office/drawing/2014/main" id="{3EC33F91-7549-5EDA-82A6-4F0490509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sp>
        <p:nvSpPr>
          <p:cNvPr id="1041" name="Rectangle 8">
            <a:extLst>
              <a:ext uri="{FF2B5EF4-FFF2-40B4-BE49-F238E27FC236}">
                <a16:creationId xmlns:a16="http://schemas.microsoft.com/office/drawing/2014/main" id="{20BED892-DB3D-0555-56D0-19BE1F900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27" name="Object 9">
            <a:extLst>
              <a:ext uri="{FF2B5EF4-FFF2-40B4-BE49-F238E27FC236}">
                <a16:creationId xmlns:a16="http://schemas.microsoft.com/office/drawing/2014/main" id="{800E1518-D028-3385-AD74-C916D8600C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4750" y="5072063"/>
          <a:ext cx="15557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28676600" imgH="9067800" progId="Equation.3">
                  <p:embed/>
                </p:oleObj>
              </mc:Choice>
              <mc:Fallback>
                <p:oleObj name="Формула" r:id="rId4" imgW="28676600" imgH="9067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5072063"/>
                        <a:ext cx="155575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2" name="Rectangle 10">
            <a:extLst>
              <a:ext uri="{FF2B5EF4-FFF2-40B4-BE49-F238E27FC236}">
                <a16:creationId xmlns:a16="http://schemas.microsoft.com/office/drawing/2014/main" id="{5C75011B-60D9-A523-B59A-4523D7419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28" name="Object 11">
            <a:extLst>
              <a:ext uri="{FF2B5EF4-FFF2-40B4-BE49-F238E27FC236}">
                <a16:creationId xmlns:a16="http://schemas.microsoft.com/office/drawing/2014/main" id="{81A07298-CD05-F39F-0FF0-DE770C8167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5013325"/>
          <a:ext cx="11525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22529800" imgH="9067800" progId="Equation.3">
                  <p:embed/>
                </p:oleObj>
              </mc:Choice>
              <mc:Fallback>
                <p:oleObj name="Формула" r:id="rId6" imgW="22529800" imgH="9067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5013325"/>
                        <a:ext cx="11525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3" name="Rectangle 12">
            <a:extLst>
              <a:ext uri="{FF2B5EF4-FFF2-40B4-BE49-F238E27FC236}">
                <a16:creationId xmlns:a16="http://schemas.microsoft.com/office/drawing/2014/main" id="{A30E158D-CAD3-7BDA-A8C7-F413A7DE1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29" name="Object 13">
            <a:extLst>
              <a:ext uri="{FF2B5EF4-FFF2-40B4-BE49-F238E27FC236}">
                <a16:creationId xmlns:a16="http://schemas.microsoft.com/office/drawing/2014/main" id="{F0B6FCC6-7331-5E38-F63B-C9CE1C9A11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6188" y="5013325"/>
          <a:ext cx="12239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8" imgW="24866600" imgH="9067800" progId="Equation.3">
                  <p:embed/>
                </p:oleObj>
              </mc:Choice>
              <mc:Fallback>
                <p:oleObj name="Формула" r:id="rId8" imgW="24866600" imgH="9067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5013325"/>
                        <a:ext cx="122396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44" name="Picture 14">
            <a:extLst>
              <a:ext uri="{FF2B5EF4-FFF2-40B4-BE49-F238E27FC236}">
                <a16:creationId xmlns:a16="http://schemas.microsoft.com/office/drawing/2014/main" id="{172D5535-3CEF-59C9-188B-28086550C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5734050"/>
            <a:ext cx="1079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5" name="Rectangle 15">
            <a:extLst>
              <a:ext uri="{FF2B5EF4-FFF2-40B4-BE49-F238E27FC236}">
                <a16:creationId xmlns:a16="http://schemas.microsoft.com/office/drawing/2014/main" id="{A3DE148F-7F57-5378-8284-051625421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30" name="Object 16">
            <a:extLst>
              <a:ext uri="{FF2B5EF4-FFF2-40B4-BE49-F238E27FC236}">
                <a16:creationId xmlns:a16="http://schemas.microsoft.com/office/drawing/2014/main" id="{4903D44F-9F8D-669E-35ED-19C88F4FCB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7675" y="5734050"/>
          <a:ext cx="194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1" imgW="38328600" imgH="5270500" progId="Equation.3">
                  <p:embed/>
                </p:oleObj>
              </mc:Choice>
              <mc:Fallback>
                <p:oleObj name="Формула" r:id="rId11" imgW="38328600" imgH="52705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5734050"/>
                        <a:ext cx="1943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6" name="Rectangle 17">
            <a:extLst>
              <a:ext uri="{FF2B5EF4-FFF2-40B4-BE49-F238E27FC236}">
                <a16:creationId xmlns:a16="http://schemas.microsoft.com/office/drawing/2014/main" id="{A09CD6C6-E5F9-BC9B-4281-2C7E68377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31" name="Object 18">
            <a:extLst>
              <a:ext uri="{FF2B5EF4-FFF2-40B4-BE49-F238E27FC236}">
                <a16:creationId xmlns:a16="http://schemas.microsoft.com/office/drawing/2014/main" id="{F3FEF32F-4CFE-09AC-EA75-F73F8F01F6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0" y="5805488"/>
          <a:ext cx="143986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3" imgW="31305500" imgH="4686300" progId="Equation.3">
                  <p:embed/>
                </p:oleObj>
              </mc:Choice>
              <mc:Fallback>
                <p:oleObj name="Формула" r:id="rId13" imgW="31305500" imgH="46863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5805488"/>
                        <a:ext cx="1439863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7" name="Rectangle 19">
            <a:extLst>
              <a:ext uri="{FF2B5EF4-FFF2-40B4-BE49-F238E27FC236}">
                <a16:creationId xmlns:a16="http://schemas.microsoft.com/office/drawing/2014/main" id="{5DC482F1-9652-8780-DEDD-CB96E13D1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32" name="Object 20">
            <a:extLst>
              <a:ext uri="{FF2B5EF4-FFF2-40B4-BE49-F238E27FC236}">
                <a16:creationId xmlns:a16="http://schemas.microsoft.com/office/drawing/2014/main" id="{42C8601A-6A64-FBE0-5078-62BFBC478E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80288" y="5661025"/>
          <a:ext cx="9366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5" imgW="18719800" imgH="9067800" progId="Equation.3">
                  <p:embed/>
                </p:oleObj>
              </mc:Choice>
              <mc:Fallback>
                <p:oleObj name="Формула" r:id="rId15" imgW="18719800" imgH="90678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5661025"/>
                        <a:ext cx="93662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" name="Rectangle 22">
            <a:extLst>
              <a:ext uri="{FF2B5EF4-FFF2-40B4-BE49-F238E27FC236}">
                <a16:creationId xmlns:a16="http://schemas.microsoft.com/office/drawing/2014/main" id="{84CD1B3A-FDBA-1D4D-3597-B50ABEDB3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33" name="Object 21">
            <a:extLst>
              <a:ext uri="{FF2B5EF4-FFF2-40B4-BE49-F238E27FC236}">
                <a16:creationId xmlns:a16="http://schemas.microsoft.com/office/drawing/2014/main" id="{A12FE0A9-D951-B103-586B-BF8B06C989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4508500"/>
          <a:ext cx="122396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7" imgW="23698200" imgH="4686300" progId="Equation.3">
                  <p:embed/>
                </p:oleObj>
              </mc:Choice>
              <mc:Fallback>
                <p:oleObj name="Формула" r:id="rId17" imgW="23698200" imgH="46863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508500"/>
                        <a:ext cx="1223963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9" name="Rectangle 24">
            <a:extLst>
              <a:ext uri="{FF2B5EF4-FFF2-40B4-BE49-F238E27FC236}">
                <a16:creationId xmlns:a16="http://schemas.microsoft.com/office/drawing/2014/main" id="{3D937A92-466D-2F13-CF21-C8694BCC7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34" name="Object 23">
            <a:extLst>
              <a:ext uri="{FF2B5EF4-FFF2-40B4-BE49-F238E27FC236}">
                <a16:creationId xmlns:a16="http://schemas.microsoft.com/office/drawing/2014/main" id="{9CF9742E-F6BD-DA85-D6DB-0EDA28ABDF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4508500"/>
          <a:ext cx="1657350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9" imgW="31013400" imgH="4686300" progId="Equation.3">
                  <p:embed/>
                </p:oleObj>
              </mc:Choice>
              <mc:Fallback>
                <p:oleObj name="Формула" r:id="rId19" imgW="31013400" imgH="46863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508500"/>
                        <a:ext cx="1657350" cy="246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0" name="Rectangle 26">
            <a:extLst>
              <a:ext uri="{FF2B5EF4-FFF2-40B4-BE49-F238E27FC236}">
                <a16:creationId xmlns:a16="http://schemas.microsoft.com/office/drawing/2014/main" id="{DEFF498D-5801-1414-10F5-7F6CC1870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graphicFrame>
        <p:nvGraphicFramePr>
          <p:cNvPr id="1035" name="Object 25">
            <a:extLst>
              <a:ext uri="{FF2B5EF4-FFF2-40B4-BE49-F238E27FC236}">
                <a16:creationId xmlns:a16="http://schemas.microsoft.com/office/drawing/2014/main" id="{5F1917C7-FB3F-7D24-1BAD-E82E402645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6788" y="4508500"/>
          <a:ext cx="1873250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1" imgW="33350200" imgH="4686300" progId="Equation.3">
                  <p:embed/>
                </p:oleObj>
              </mc:Choice>
              <mc:Fallback>
                <p:oleObj name="Формула" r:id="rId21" imgW="33350200" imgH="46863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788" y="4508500"/>
                        <a:ext cx="1873250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51" name="Picture 14">
            <a:extLst>
              <a:ext uri="{FF2B5EF4-FFF2-40B4-BE49-F238E27FC236}">
                <a16:creationId xmlns:a16="http://schemas.microsoft.com/office/drawing/2014/main" id="{423F5C70-7387-4BC2-D3A2-6917DFA24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5715000"/>
            <a:ext cx="1079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DF27127B-04B8-0F1B-2F60-23ACC1E79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13" y="357188"/>
            <a:ext cx="7313612" cy="1143000"/>
          </a:xfrm>
        </p:spPr>
        <p:txBody>
          <a:bodyPr/>
          <a:lstStyle/>
          <a:p>
            <a:pPr>
              <a:defRPr/>
            </a:pP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Однорідні рівняння</a:t>
            </a:r>
            <a:endParaRPr lang="ru-RU" sz="40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6147" name="Содержимое 2">
            <a:extLst>
              <a:ext uri="{FF2B5EF4-FFF2-40B4-BE49-F238E27FC236}">
                <a16:creationId xmlns:a16="http://schemas.microsoft.com/office/drawing/2014/main" id="{4C67493A-F076-5829-4073-2531E797A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313" y="1785938"/>
            <a:ext cx="7313612" cy="4114800"/>
          </a:xfrm>
        </p:spPr>
        <p:txBody>
          <a:bodyPr/>
          <a:lstStyle/>
          <a:p>
            <a:pPr>
              <a:defRPr/>
            </a:pP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Рівняння виду </a:t>
            </a:r>
            <a:r>
              <a:rPr lang="en-US" sz="2400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bcos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є однорідним рівнянням 1-го степеня, де </a:t>
            </a:r>
            <a:r>
              <a:rPr lang="uk-UA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дорівнюють нулю.</a:t>
            </a:r>
          </a:p>
          <a:p>
            <a:pPr>
              <a:defRPr/>
            </a:pP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Рівняння виду 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uk-UA" sz="24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2400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sz="24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0 називається однорідним рівнянням 2-го степеня,де числа </a:t>
            </a:r>
            <a:r>
              <a:rPr lang="uk-UA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а,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дорівнюють нулю.</a:t>
            </a:r>
          </a:p>
          <a:p>
            <a:pPr>
              <a:lnSpc>
                <a:spcPct val="133000"/>
              </a:lnSpc>
              <a:defRPr/>
            </a:pP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Рівняння виду</a:t>
            </a:r>
            <a:r>
              <a:rPr lang="ru-RU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baseline="-25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2400" baseline="300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sin</a:t>
            </a:r>
            <a:r>
              <a:rPr lang="en-US" sz="24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+...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baseline="-25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2400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aseline="300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baseline="-25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aseline="300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r>
              <a:rPr lang="ru-RU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називається однорідним рівнянням </a:t>
            </a:r>
            <a:r>
              <a:rPr lang="uk-UA" sz="24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п-го</a:t>
            </a: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степеня відносно синуса і косинуса.</a:t>
            </a:r>
            <a:endParaRPr lang="ru-RU" sz="24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uk-UA" sz="24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677DC856-2963-9270-BE75-BE33905F4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ru-RU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язати</a:t>
            </a: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рівняння:</a:t>
            </a:r>
            <a:r>
              <a:rPr lang="uk-UA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Содержимое 2">
            <a:extLst>
              <a:ext uri="{FF2B5EF4-FFF2-40B4-BE49-F238E27FC236}">
                <a16:creationId xmlns:a16="http://schemas.microsoft.com/office/drawing/2014/main" id="{D352DA3A-317F-5B2F-8665-21496B37B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uk-UA" sz="4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defRPr/>
            </a:pP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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x</a:t>
            </a:r>
            <a:r>
              <a:rPr lang="en-US" sz="40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40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² </a:t>
            </a:r>
            <a:r>
              <a:rPr lang="en-US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x </a:t>
            </a:r>
            <a:r>
              <a:rPr lang="en-US" sz="40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2 </a:t>
            </a:r>
            <a:r>
              <a:rPr lang="en-US" sz="40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² </a:t>
            </a:r>
            <a:r>
              <a:rPr lang="en-US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40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40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sz="40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40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sin x</a:t>
            </a:r>
            <a:r>
              <a:rPr lang="uk-UA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r>
              <a:rPr lang="uk-UA" dirty="0">
                <a:solidFill>
                  <a:schemeClr val="accent4">
                    <a:lumMod val="10000"/>
                  </a:schemeClr>
                </a:solidFill>
              </a:rPr>
              <a:t>.</a:t>
            </a: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0B591AA-9167-F9FF-93DA-F28120922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301625"/>
            <a:ext cx="8280400" cy="966788"/>
          </a:xfrm>
        </p:spPr>
        <p:txBody>
          <a:bodyPr/>
          <a:lstStyle/>
          <a:p>
            <a:pPr>
              <a:defRPr/>
            </a:pPr>
            <a:r>
              <a:rPr lang="ru-RU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ru-RU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зання</a:t>
            </a: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рівняння </a:t>
            </a:r>
            <a:b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uk-UA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</a:t>
            </a:r>
            <a:r>
              <a:rPr lang="uk-UA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x </a:t>
            </a:r>
            <a:r>
              <a:rPr lang="uk-UA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3200" b="1" i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FE5AEFB-D28A-10E4-2AC5-EC89710137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913" y="1628775"/>
            <a:ext cx="7313612" cy="47529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Оскільки корені рівняння </a:t>
            </a:r>
            <a:r>
              <a:rPr lang="uk-UA" sz="28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 = 0 не є коренями початкового рівняння, то </a:t>
            </a:r>
            <a:r>
              <a:rPr lang="uk-UA" sz="28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соs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 ≠ 0</a:t>
            </a:r>
            <a:endParaRPr lang="ru-RU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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+ 1 = 0</a:t>
            </a:r>
            <a:endParaRPr lang="ru-RU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2800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- </a:t>
            </a:r>
            <a:endParaRPr lang="ru-RU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-  +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</a:t>
            </a:r>
            <a:endParaRPr lang="ru-RU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uk-UA" sz="2800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-  +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</a:t>
            </a:r>
            <a:endParaRPr lang="ru-RU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5">
            <a:extLst>
              <a:ext uri="{FF2B5EF4-FFF2-40B4-BE49-F238E27FC236}">
                <a16:creationId xmlns:a16="http://schemas.microsoft.com/office/drawing/2014/main" id="{3C92909D-A527-5985-F589-A6663FE1F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sp>
        <p:nvSpPr>
          <p:cNvPr id="8197" name="Rectangle 7">
            <a:extLst>
              <a:ext uri="{FF2B5EF4-FFF2-40B4-BE49-F238E27FC236}">
                <a16:creationId xmlns:a16="http://schemas.microsoft.com/office/drawing/2014/main" id="{22318D6C-CD98-8F0B-BF45-EC6A91CDC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sp>
        <p:nvSpPr>
          <p:cNvPr id="8198" name="Rectangle 9">
            <a:extLst>
              <a:ext uri="{FF2B5EF4-FFF2-40B4-BE49-F238E27FC236}">
                <a16:creationId xmlns:a16="http://schemas.microsoft.com/office/drawing/2014/main" id="{7B376C4E-78FF-5148-1DC3-B01219042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8199" name="Picture 10" descr="ED00172_">
            <a:extLst>
              <a:ext uri="{FF2B5EF4-FFF2-40B4-BE49-F238E27FC236}">
                <a16:creationId xmlns:a16="http://schemas.microsoft.com/office/drawing/2014/main" id="{5DCCDB23-2B70-67D8-F9F2-D6D26F644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21351">
            <a:off x="250825" y="4365625"/>
            <a:ext cx="1081088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0" descr="ED00172_">
            <a:extLst>
              <a:ext uri="{FF2B5EF4-FFF2-40B4-BE49-F238E27FC236}">
                <a16:creationId xmlns:a16="http://schemas.microsoft.com/office/drawing/2014/main" id="{8FD83492-14F3-577B-79C7-F188BD4BE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21351">
            <a:off x="266700" y="4364038"/>
            <a:ext cx="1081088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76B4877D-3BBA-898D-65B7-5F61BA1B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                </a:t>
            </a: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ru-RU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рівняння </a:t>
            </a:r>
            <a:br>
              <a:rPr lang="uk-UA" sz="32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² 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x </a:t>
            </a:r>
            <a:r>
              <a:rPr lang="en-US" sz="24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2 </a:t>
            </a:r>
            <a:r>
              <a:rPr lang="en-US" sz="24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² </a:t>
            </a:r>
            <a:r>
              <a:rPr lang="en-US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br>
              <a:rPr lang="ru-RU" sz="24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i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Содержимое 2">
            <a:extLst>
              <a:ext uri="{FF2B5EF4-FFF2-40B4-BE49-F238E27FC236}">
                <a16:creationId xmlns:a16="http://schemas.microsoft.com/office/drawing/2014/main" id="{CE06C4E2-35BE-3592-BEF9-0A8154C91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7800" indent="-177800" algn="just">
              <a:buFont typeface="Wingdings" pitchFamily="2" charset="2"/>
              <a:buNone/>
            </a:pP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 x cos x -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0</a:t>
            </a:r>
            <a:endParaRPr lang="ru-RU" altLang="en-UA" sz="3200">
              <a:solidFill>
                <a:srgbClr val="16161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Wingdings" pitchFamily="2" charset="2"/>
              <a:buNone/>
            </a:pP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uk-UA" altLang="en-UA" sz="3200" baseline="300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tgx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 = 0, тому що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uk-UA" altLang="en-UA" sz="3200" baseline="300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 0</a:t>
            </a:r>
            <a:endParaRPr lang="ru-RU" altLang="en-UA" sz="3200">
              <a:solidFill>
                <a:srgbClr val="16161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buFont typeface="Wingdings" pitchFamily="2" charset="2"/>
              <a:buNone/>
            </a:pPr>
            <a:endParaRPr lang="ru-RU" altLang="en-UA" sz="3200">
              <a:solidFill>
                <a:srgbClr val="16161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Wingdings" pitchFamily="2" charset="2"/>
              <a:buNone/>
            </a:pP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tg x 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-1 ;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 = -</a:t>
            </a:r>
            <a:r>
              <a:rPr lang="ru-RU" altLang="en-UA" sz="3200">
                <a:solidFill>
                  <a:srgbClr val="16161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A" sz="3200" i="1">
                <a:solidFill>
                  <a:srgbClr val="16161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πk,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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altLang="en-UA" sz="3200">
              <a:solidFill>
                <a:srgbClr val="16161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7800" indent="-177800">
              <a:buFont typeface="Wingdings" pitchFamily="2" charset="2"/>
              <a:buNone/>
            </a:pP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tg </a:t>
            </a:r>
            <a:r>
              <a:rPr lang="uk-UA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; </a:t>
            </a:r>
            <a:r>
              <a:rPr lang="uk-UA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arctg +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en-UA" sz="3200">
              <a:solidFill>
                <a:srgbClr val="16161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Wingdings" pitchFamily="2" charset="2"/>
              <a:buNone/>
            </a:pPr>
            <a:r>
              <a:rPr lang="uk-UA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Відповідь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-</a:t>
            </a:r>
            <a:r>
              <a:rPr lang="ru-RU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+ </a:t>
            </a:r>
            <a:r>
              <a:rPr lang="en-US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πk</a:t>
            </a:r>
            <a:r>
              <a:rPr lang="uk-UA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  <a:sym typeface="Symbol" pitchFamily="2" charset="2"/>
              </a:rPr>
              <a:t>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arctg 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+ </a:t>
            </a:r>
            <a:r>
              <a:rPr lang="en-US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π</a:t>
            </a:r>
            <a:r>
              <a:rPr lang="en-US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uk-UA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uk-UA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</a:t>
            </a:r>
            <a:r>
              <a:rPr lang="ru-RU" altLang="en-UA" sz="3200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A" sz="3200" i="1">
                <a:solidFill>
                  <a:srgbClr val="16161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Z</a:t>
            </a:r>
            <a:endParaRPr lang="ru-RU" altLang="en-UA" sz="3200">
              <a:solidFill>
                <a:srgbClr val="161616"/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177800" indent="-177800"/>
            <a:endParaRPr lang="ru-RU" altLang="en-UA"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>
            <a:extLst>
              <a:ext uri="{FF2B5EF4-FFF2-40B4-BE49-F238E27FC236}">
                <a16:creationId xmlns:a16="http://schemas.microsoft.com/office/drawing/2014/main" id="{15A95F27-3C41-CD6E-55AB-47C382E39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/>
              <a:t> </a:t>
            </a:r>
            <a:br>
              <a:rPr lang="uk-UA" sz="4000" dirty="0"/>
            </a:br>
            <a:br>
              <a:rPr lang="uk-UA" sz="4000" dirty="0"/>
            </a:br>
            <a:br>
              <a:rPr lang="uk-UA" sz="4000" dirty="0"/>
            </a:br>
            <a:r>
              <a:rPr lang="uk-UA" sz="4000" dirty="0"/>
              <a:t> </a:t>
            </a:r>
            <a:br>
              <a:rPr lang="uk-UA" sz="4000" dirty="0"/>
            </a:br>
            <a:br>
              <a:rPr lang="uk-UA" sz="4000" dirty="0"/>
            </a:br>
            <a:r>
              <a:rPr lang="uk-UA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ru-RU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рівняння</a:t>
            </a:r>
            <a:b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000" i="1" dirty="0">
                <a:solidFill>
                  <a:schemeClr val="accent4">
                    <a:lumMod val="10000"/>
                  </a:schemeClr>
                </a:solidFill>
              </a:rPr>
              <a:t>                 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sz="3200" b="1" i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- 2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sin x</a:t>
            </a:r>
            <a:r>
              <a:rPr lang="uk-UA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3200" b="1" i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Содержимое 2">
            <a:extLst>
              <a:ext uri="{FF2B5EF4-FFF2-40B4-BE49-F238E27FC236}">
                <a16:creationId xmlns:a16="http://schemas.microsoft.com/office/drawing/2014/main" id="{C48D5819-FBB4-662E-A504-19C42C0D04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uk-UA" sz="1800" b="1" i="1" u="sng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спосіб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(винесення множника)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sin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2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Звідси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 або</a:t>
            </a:r>
          </a:p>
          <a:p>
            <a:pPr>
              <a:buFont typeface="Wingdings" pitchFamily="2" charset="2"/>
              <a:buNone/>
              <a:defRPr/>
            </a:pP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2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0.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0; </a:t>
            </a:r>
            <a:r>
              <a:rPr lang="uk-UA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+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2sin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0; ; l – 2tg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Содержимое 3">
            <a:extLst>
              <a:ext uri="{FF2B5EF4-FFF2-40B4-BE49-F238E27FC236}">
                <a16:creationId xmlns:a16="http://schemas.microsoft.com/office/drawing/2014/main" id="{AFA12952-F454-ADD1-7A5F-3F5D0247D26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77800" indent="-190500" algn="just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600" b="1" i="1" u="sng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II спосіб.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Розділимо обидві частини на 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16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оскільки 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≠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0 в даному рівнянні, бо в супротивному випадку і 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0, що неможливо.        </a:t>
            </a:r>
            <a:endParaRPr lang="ru-RU" sz="16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 algn="ctr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16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0;</a:t>
            </a:r>
            <a:endParaRPr lang="ru-RU" sz="16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 algn="ctr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0.</a:t>
            </a:r>
            <a:endParaRPr lang="ru-RU" sz="16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Звідси 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0, або </a:t>
            </a:r>
            <a:r>
              <a:rPr lang="uk-UA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2.</a:t>
            </a:r>
            <a:endParaRPr lang="ru-RU" sz="16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0;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+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п, </a:t>
            </a:r>
            <a:r>
              <a:rPr lang="uk-UA" sz="16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	        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2;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arcctg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2 +</a:t>
            </a:r>
            <a:r>
              <a:rPr lang="en-US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6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Z.</a:t>
            </a:r>
            <a:endParaRPr lang="ru-RU" sz="16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Відповідь: + </a:t>
            </a:r>
            <a:r>
              <a:rPr lang="en-US" sz="16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πn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arcctg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2 + </a:t>
            </a:r>
            <a:r>
              <a:rPr lang="en-US" sz="16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6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</a:t>
            </a:r>
            <a:r>
              <a:rPr lang="uk-UA" sz="16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1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defRPr/>
            </a:pP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>
            <a:extLst>
              <a:ext uri="{FF2B5EF4-FFF2-40B4-BE49-F238E27FC236}">
                <a16:creationId xmlns:a16="http://schemas.microsoft.com/office/drawing/2014/main" id="{1F775D55-6C96-F31E-AAB0-D6354D15F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 письмових вправ</a:t>
            </a:r>
            <a:br>
              <a:rPr lang="uk-UA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розв'язання рівняння   4 </a:t>
            </a:r>
            <a:r>
              <a:rPr lang="en-US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uk-UA" sz="2800" b="1" i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uk-UA" sz="2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2х =3 </a:t>
            </a:r>
            <a:endParaRPr lang="ru-RU" sz="2800" b="1" i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Содержимое 2">
            <a:extLst>
              <a:ext uri="{FF2B5EF4-FFF2-40B4-BE49-F238E27FC236}">
                <a16:creationId xmlns:a16="http://schemas.microsoft.com/office/drawing/2014/main" id="{D423C07E-474D-8D2E-02A5-A7B487499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uk-UA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= 0 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uk-UA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=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(sin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+ cos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x)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uk-UA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-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 = 0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Одержали однорідне рівняння 2-го степеня. Розділимо обидві частини рівняння на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≠ 0 (оскільки, якщо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0,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й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 =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0, що неможливо одночасно)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-2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= 0</a:t>
            </a:r>
            <a:r>
              <a:rPr lang="ru-RU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      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800" b="1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- 2 t - 3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r>
              <a:rPr lang="ru-RU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 = 3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t = -1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3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 = а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rctg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3 + 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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 -1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x= -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πn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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Відповідь:-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πn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arcctg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3 + </a:t>
            </a:r>
            <a:r>
              <a:rPr lang="en-US" sz="18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8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n, k</a:t>
            </a:r>
            <a:r>
              <a:rPr lang="uk-UA" sz="1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18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lnSpc>
                <a:spcPct val="133000"/>
              </a:lnSpc>
              <a:buFont typeface="Wingdings" pitchFamily="2" charset="2"/>
              <a:buNone/>
              <a:defRPr/>
            </a:pPr>
            <a:r>
              <a:rPr lang="uk-UA" sz="1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2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90500">
              <a:defRPr/>
            </a:pPr>
            <a:endParaRPr lang="ru-RU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Затмение">
  <a:themeElements>
    <a:clrScheme name="Затмение 9">
      <a:dk1>
        <a:srgbClr val="333300"/>
      </a:dk1>
      <a:lt1>
        <a:srgbClr val="FFFFFF"/>
      </a:lt1>
      <a:dk2>
        <a:srgbClr val="669900"/>
      </a:dk2>
      <a:lt2>
        <a:srgbClr val="FFFFCC"/>
      </a:lt2>
      <a:accent1>
        <a:srgbClr val="CCCC00"/>
      </a:accent1>
      <a:accent2>
        <a:srgbClr val="99CC00"/>
      </a:accent2>
      <a:accent3>
        <a:srgbClr val="B8CAAA"/>
      </a:accent3>
      <a:accent4>
        <a:srgbClr val="DADADA"/>
      </a:accent4>
      <a:accent5>
        <a:srgbClr val="E2E2AA"/>
      </a:accent5>
      <a:accent6>
        <a:srgbClr val="8AB900"/>
      </a:accent6>
      <a:hlink>
        <a:srgbClr val="336600"/>
      </a:hlink>
      <a:folHlink>
        <a:srgbClr val="FFFF66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2168</TotalTime>
  <Words>1363</Words>
  <Application>Microsoft Macintosh PowerPoint</Application>
  <PresentationFormat>On-screen Show (4:3)</PresentationFormat>
  <Paragraphs>105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Verdana</vt:lpstr>
      <vt:lpstr>Arial</vt:lpstr>
      <vt:lpstr>Wingdings</vt:lpstr>
      <vt:lpstr>Calibri</vt:lpstr>
      <vt:lpstr>Monotype Corsiva</vt:lpstr>
      <vt:lpstr>Times New Roman</vt:lpstr>
      <vt:lpstr>Symbol</vt:lpstr>
      <vt:lpstr>Comic Sans MS</vt:lpstr>
      <vt:lpstr>Затмение</vt:lpstr>
      <vt:lpstr>Microsoft Equation 3.0</vt:lpstr>
      <vt:lpstr> Розв'язування    однорідних  тригонометричних рівнянь</vt:lpstr>
      <vt:lpstr>Мета уроку:</vt:lpstr>
      <vt:lpstr>  Виконання тестових завдань</vt:lpstr>
      <vt:lpstr>Однорідні рівняння</vt:lpstr>
      <vt:lpstr>Розвязати  рівняння: </vt:lpstr>
      <vt:lpstr>Розвязання рівняння                                      3 sin x + cos x = 0</vt:lpstr>
      <vt:lpstr>                         Розвязання рівняння                                  3sin² x + sin x cos x = 2 cos² x </vt:lpstr>
      <vt:lpstr>            Розвязання рівняння                   cos2 x - 2 cos x sin x = 0</vt:lpstr>
      <vt:lpstr>Виконання письмових вправ розв'язання рівняння   4 sin2 x - sin 2х =3 </vt:lpstr>
      <vt:lpstr>Виконання письмових вправ розв'язання рівняння   sin2 x +4соs²х =1 </vt:lpstr>
      <vt:lpstr>PowerPoint Presentation</vt:lpstr>
      <vt:lpstr>  Підсумок уроку</vt:lpstr>
      <vt:lpstr> Домашнє завдання</vt:lpstr>
    </vt:vector>
  </TitlesOfParts>
  <Company>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Найпростіші тригонометричні рівняння</dc:title>
  <dc:creator>1</dc:creator>
  <cp:lastModifiedBy>Microsoft Office User</cp:lastModifiedBy>
  <cp:revision>57</cp:revision>
  <dcterms:created xsi:type="dcterms:W3CDTF">2013-02-04T18:11:05Z</dcterms:created>
  <dcterms:modified xsi:type="dcterms:W3CDTF">2024-10-16T18:28:18Z</dcterms:modified>
</cp:coreProperties>
</file>