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5143500" cx="9144000"/>
  <p:notesSz cx="6858000" cy="9144000"/>
  <p:embeddedFontLst>
    <p:embeddedFont>
      <p:font typeface="Nunito"/>
      <p:regular r:id="rId17"/>
      <p:bold r:id="rId18"/>
      <p:italic r:id="rId19"/>
      <p:boldItalic r:id="rId20"/>
    </p:embeddedFont>
    <p:embeddedFont>
      <p:font typeface="Maven Pro"/>
      <p:regular r:id="rId21"/>
      <p:bold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Nunito-boldItalic.fntdata"/><Relationship Id="rId11" Type="http://schemas.openxmlformats.org/officeDocument/2006/relationships/slide" Target="slides/slide7.xml"/><Relationship Id="rId22" Type="http://schemas.openxmlformats.org/officeDocument/2006/relationships/font" Target="fonts/MavenPro-bold.fntdata"/><Relationship Id="rId10" Type="http://schemas.openxmlformats.org/officeDocument/2006/relationships/slide" Target="slides/slide6.xml"/><Relationship Id="rId21" Type="http://schemas.openxmlformats.org/officeDocument/2006/relationships/font" Target="fonts/MavenPro-regular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Nunito-regular.fntdata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font" Target="fonts/Nunito-italic.fntdata"/><Relationship Id="rId6" Type="http://schemas.openxmlformats.org/officeDocument/2006/relationships/slide" Target="slides/slide2.xml"/><Relationship Id="rId18" Type="http://schemas.openxmlformats.org/officeDocument/2006/relationships/font" Target="fonts/Nunito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55d1e60d0e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55d1e60d0e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4f30f8b22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4f30f8b22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/>
              <a:t>ОТ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4ddac755d5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4ddac755d5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4ddac755d5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4ddac755d5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4ddac755d5_0_2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4ddac755d5_0_2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4ddac755d5_0_2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4ddac755d5_0_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4ddac755d5_0_2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4ddac755d5_0_2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4ddac755d5_0_2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4ddac755d5_0_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4ddac755d5_0_2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4ddac755d5_0_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4ce383612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4ce383612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4ddac755d5_0_2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4ddac755d5_0_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4ddac755d5_0_2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4ddac755d5_0_2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accent3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7343003" y="4453711"/>
              <a:ext cx="316800" cy="688513"/>
              <a:chOff x="7343003" y="4453711"/>
              <a:chExt cx="316800" cy="688513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" name="Google Shape;14;p2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5" name="Google Shape;15;p2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" name="Google Shape;18;p2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19" name="Google Shape;19;p2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" name="Google Shape;23;p2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9" name="Google Shape;29;p2"/>
          <p:cNvGrpSpPr/>
          <p:nvPr/>
        </p:nvGrpSpPr>
        <p:grpSpPr>
          <a:xfrm>
            <a:off x="5043503" y="0"/>
            <a:ext cx="3814072" cy="3839102"/>
            <a:chOff x="5043503" y="0"/>
            <a:chExt cx="3814072" cy="3839102"/>
          </a:xfrm>
        </p:grpSpPr>
        <p:sp>
          <p:nvSpPr>
            <p:cNvPr id="30" name="Google Shape;30;p2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2" name="Google Shape;32;p2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33" name="Google Shape;33;p2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fmla="val 8244818" name="adj1"/>
                  <a:gd fmla="val 16246175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6" name="Google Shape;36;p2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7" name="Google Shape;37;p2"/>
            <p:cNvGrpSpPr/>
            <p:nvPr/>
          </p:nvGrpSpPr>
          <p:grpSpPr>
            <a:xfrm>
              <a:off x="7952720" y="179238"/>
              <a:ext cx="873165" cy="873003"/>
              <a:chOff x="7754428" y="208725"/>
              <a:chExt cx="541800" cy="541800"/>
            </a:xfrm>
          </p:grpSpPr>
          <p:sp>
            <p:nvSpPr>
              <p:cNvPr id="38" name="Google Shape;38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0" name="Google Shape;40;p2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fmla="val 8801158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fmla="val 1255410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" name="Google Shape;46;p2"/>
          <p:cNvSpPr txBox="1"/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2"/>
          <p:cNvSpPr txBox="1"/>
          <p:nvPr>
            <p:ph idx="1" type="subTitle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8" name="Google Shape;48;p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3"/>
          <p:cNvGrpSpPr/>
          <p:nvPr/>
        </p:nvGrpSpPr>
        <p:grpSpPr>
          <a:xfrm>
            <a:off x="146769" y="3406"/>
            <a:ext cx="1233215" cy="1384535"/>
            <a:chOff x="146769" y="3406"/>
            <a:chExt cx="1233215" cy="1384535"/>
          </a:xfrm>
        </p:grpSpPr>
        <p:grpSp>
          <p:nvGrpSpPr>
            <p:cNvPr id="51" name="Google Shape;51;p3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52" name="Google Shape;52;p3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4" name="Google Shape;54;p3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55" name="Google Shape;55;p3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8" name="Google Shape;58;p3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59" name="Google Shape;59;p3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3" name="Google Shape;63;p3"/>
          <p:cNvGrpSpPr/>
          <p:nvPr/>
        </p:nvGrpSpPr>
        <p:grpSpPr>
          <a:xfrm>
            <a:off x="6775084" y="2904008"/>
            <a:ext cx="2186148" cy="2239500"/>
            <a:chOff x="6775084" y="2904008"/>
            <a:chExt cx="2186148" cy="2239500"/>
          </a:xfrm>
        </p:grpSpPr>
        <p:grpSp>
          <p:nvGrpSpPr>
            <p:cNvPr id="64" name="Google Shape;64;p3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65" name="Google Shape;65;p3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7" name="Google Shape;67;p3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68" name="Google Shape;68;p3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1" name="Google Shape;71;p3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72" name="Google Shape;72;p3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6" name="Google Shape;76;p3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77" name="Google Shape;77;p3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82" name="Google Shape;82;p3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3" name="Google Shape;83;p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4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86" name="Google Shape;86;p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" name="Google Shape;88;p4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9" name="Google Shape;89;p4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0" name="Google Shape;90;p4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5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93" name="Google Shape;93;p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5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6" name="Google Shape;96;p5"/>
          <p:cNvSpPr txBox="1"/>
          <p:nvPr>
            <p:ph idx="1" type="body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7" name="Google Shape;97;p5"/>
          <p:cNvSpPr txBox="1"/>
          <p:nvPr>
            <p:ph idx="2" type="body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6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1" name="Google Shape;101;p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6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6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4" name="Google Shape;104;p6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7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7" name="Google Shape;107;p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9" name="Google Shape;109;p7"/>
          <p:cNvSpPr txBox="1"/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7"/>
          <p:cNvSpPr txBox="1"/>
          <p:nvPr>
            <p:ph idx="1" type="body"/>
          </p:nvPr>
        </p:nvSpPr>
        <p:spPr>
          <a:xfrm>
            <a:off x="1303800" y="2309675"/>
            <a:ext cx="3312000" cy="2221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11" name="Google Shape;111;p7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8"/>
          <p:cNvGrpSpPr/>
          <p:nvPr/>
        </p:nvGrpSpPr>
        <p:grpSpPr>
          <a:xfrm>
            <a:off x="6866714" y="1306"/>
            <a:ext cx="2267451" cy="2601690"/>
            <a:chOff x="6790514" y="1306"/>
            <a:chExt cx="2267451" cy="2601690"/>
          </a:xfrm>
        </p:grpSpPr>
        <p:grpSp>
          <p:nvGrpSpPr>
            <p:cNvPr id="114" name="Google Shape;114;p8"/>
            <p:cNvGrpSpPr/>
            <p:nvPr/>
          </p:nvGrpSpPr>
          <p:grpSpPr>
            <a:xfrm>
              <a:off x="7067465" y="1306"/>
              <a:ext cx="1990500" cy="1990200"/>
              <a:chOff x="7067465" y="1306"/>
              <a:chExt cx="1990500" cy="1990200"/>
            </a:xfrm>
          </p:grpSpPr>
          <p:sp>
            <p:nvSpPr>
              <p:cNvPr id="115" name="Google Shape;115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" name="Google Shape;116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" name="Google Shape;117;p8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8" name="Google Shape;118;p8"/>
            <p:cNvGrpSpPr/>
            <p:nvPr/>
          </p:nvGrpSpPr>
          <p:grpSpPr>
            <a:xfrm>
              <a:off x="8207126" y="1807996"/>
              <a:ext cx="795000" cy="795000"/>
              <a:chOff x="8207126" y="1807996"/>
              <a:chExt cx="795000" cy="795000"/>
            </a:xfrm>
          </p:grpSpPr>
          <p:sp>
            <p:nvSpPr>
              <p:cNvPr id="119" name="Google Shape;119;p8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" name="Google Shape;120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" name="Google Shape;121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2" name="Google Shape;122;p8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23" name="Google Shape;123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25" name="Google Shape;125;p8"/>
          <p:cNvSpPr txBox="1"/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6" name="Google Shape;126;p8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9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29" name="Google Shape;129;p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1" name="Google Shape;131;p9"/>
          <p:cNvSpPr txBox="1"/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2" name="Google Shape;132;p9"/>
          <p:cNvSpPr txBox="1"/>
          <p:nvPr>
            <p:ph idx="1" type="subTitle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33" name="Google Shape;133;p9"/>
          <p:cNvSpPr txBox="1"/>
          <p:nvPr>
            <p:ph idx="2" type="body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34" name="Google Shape;134;p9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0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137" name="Google Shape;137;p10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0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9" name="Google Shape;139;p10"/>
          <p:cNvSpPr txBox="1"/>
          <p:nvPr>
            <p:ph idx="1" type="body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40" name="Google Shape;140;p1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bg>
      <p:bgPr>
        <a:solidFill>
          <a:schemeClr val="accent3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1"/>
          <p:cNvGrpSpPr/>
          <p:nvPr/>
        </p:nvGrpSpPr>
        <p:grpSpPr>
          <a:xfrm>
            <a:off x="52" y="4099200"/>
            <a:ext cx="9144036" cy="1044300"/>
            <a:chOff x="52" y="4099200"/>
            <a:chExt cx="9144036" cy="1044300"/>
          </a:xfrm>
        </p:grpSpPr>
        <p:grpSp>
          <p:nvGrpSpPr>
            <p:cNvPr id="143" name="Google Shape;143;p11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44" name="Google Shape;144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" name="Google Shape;145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" name="Google Shape;146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" name="Google Shape;147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8" name="Google Shape;148;p11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49" name="Google Shape;149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" name="Google Shape;150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" name="Google Shape;15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" name="Google Shape;152;p11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4" name="Google Shape;154;p11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155" name="Google Shape;155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" name="Google Shape;156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" name="Google Shape;157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" name="Google Shape;158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9" name="Google Shape;159;p11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160" name="Google Shape;160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" name="Google Shape;16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" name="Google Shape;162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3" name="Google Shape;163;p11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64" name="Google Shape;164;p11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" name="Google Shape;165;p11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" name="Google Shape;166;p11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" name="Google Shape;167;p11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p11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9" name="Google Shape;169;p11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70" name="Google Shape;170;p11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" name="Google Shape;171;p11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" name="Google Shape;172;p11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" name="Google Shape;173;p11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4" name="Google Shape;174;p11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75" name="Google Shape;175;p11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" name="Google Shape;176;p11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" name="Google Shape;177;p11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8" name="Google Shape;178;p11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79" name="Google Shape;179;p11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" name="Google Shape;180;p11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" name="Google Shape;181;p11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" name="Google Shape;182;p11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" name="Google Shape;183;p11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4" name="Google Shape;184;p11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85" name="Google Shape;185;p11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" name="Google Shape;186;p11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" name="Google Shape;187;p11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" name="Google Shape;188;p11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9" name="Google Shape;189;p11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90" name="Google Shape;190;p11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" name="Google Shape;191;p11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" name="Google Shape;192;p11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" name="Google Shape;193;p11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4" name="Google Shape;194;p11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95" name="Google Shape;195;p11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" name="Google Shape;196;p11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" name="Google Shape;197;p11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8" name="Google Shape;198;p11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199" name="Google Shape;199;p11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" name="Google Shape;200;p11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" name="Google Shape;201;p11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" name="Google Shape;202;p11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3" name="Google Shape;203;p11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04" name="Google Shape;204;p11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" name="Google Shape;205;p11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" name="Google Shape;206;p11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" name="Google Shape;207;p11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8" name="Google Shape;208;p11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09" name="Google Shape;209;p11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" name="Google Shape;210;p11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" name="Google Shape;211;p11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" name="Google Shape;212;p11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" name="Google Shape;213;p11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4" name="Google Shape;214;p11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15" name="Google Shape;215;p11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" name="Google Shape;216;p11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" name="Google Shape;217;p11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" name="Google Shape;218;p11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9" name="Google Shape;219;p11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20" name="Google Shape;220;p11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" name="Google Shape;221;p11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11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3" name="Google Shape;223;p11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24" name="Google Shape;224;p11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" name="Google Shape;225;p11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" name="Google Shape;226;p11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" name="Google Shape;227;p11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8" name="Google Shape;228;p11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29" name="Google Shape;229;p11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" name="Google Shape;230;p11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" name="Google Shape;231;p11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" name="Google Shape;232;p11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" name="Google Shape;233;p11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4" name="Google Shape;234;p11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35" name="Google Shape;235;p11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" name="Google Shape;236;p11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" name="Google Shape;237;p11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" name="Google Shape;238;p11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9" name="Google Shape;239;p11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40" name="Google Shape;240;p11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" name="Google Shape;241;p11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" name="Google Shape;242;p11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3" name="Google Shape;243;p11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44" name="Google Shape;244;p11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" name="Google Shape;245;p11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" name="Google Shape;246;p11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" name="Google Shape;247;p11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" name="Google Shape;248;p11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9" name="Google Shape;249;p11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50" name="Google Shape;250;p11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" name="Google Shape;251;p11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" name="Google Shape;252;p11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" name="Google Shape;253;p11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4" name="Google Shape;254;p11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55" name="Google Shape;255;p11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" name="Google Shape;256;p11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" name="Google Shape;257;p11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" name="Google Shape;258;p11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9" name="Google Shape;259;p11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60" name="Google Shape;260;p11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" name="Google Shape;261;p11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" name="Google Shape;262;p11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3" name="Google Shape;263;p11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64" name="Google Shape;264;p11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" name="Google Shape;265;p11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" name="Google Shape;266;p11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" name="Google Shape;267;p11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68" name="Google Shape;268;p11"/>
          <p:cNvSpPr txBox="1"/>
          <p:nvPr>
            <p:ph hasCustomPrompt="1" type="title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9" name="Google Shape;269;p11"/>
          <p:cNvSpPr txBox="1"/>
          <p:nvPr>
            <p:ph idx="1" type="body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0" name="Google Shape;270;p1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momentu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Relationship Id="rId4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Relationship Id="rId4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Relationship Id="rId4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Relationship Id="rId4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Relationship Id="rId4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g"/><Relationship Id="rId4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jpg"/><Relationship Id="rId4" Type="http://schemas.openxmlformats.org/officeDocument/2006/relationships/image" Target="../media/image4.png"/><Relationship Id="rId5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jpg"/><Relationship Id="rId4" Type="http://schemas.openxmlformats.org/officeDocument/2006/relationships/image" Target="../media/image12.png"/><Relationship Id="rId5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jp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3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13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79" name="Google Shape;27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300" y="0"/>
            <a:ext cx="8182825" cy="5143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4"/>
          <p:cNvSpPr txBox="1"/>
          <p:nvPr>
            <p:ph type="title"/>
          </p:nvPr>
        </p:nvSpPr>
        <p:spPr>
          <a:xfrm>
            <a:off x="1303800" y="598575"/>
            <a:ext cx="7030500" cy="48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solidFill>
                  <a:srgbClr val="222222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Корпорати́вна культу́ра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5" name="Google Shape;285;p14"/>
          <p:cNvSpPr txBox="1"/>
          <p:nvPr>
            <p:ph idx="1" type="body"/>
          </p:nvPr>
        </p:nvSpPr>
        <p:spPr>
          <a:xfrm>
            <a:off x="1303800" y="1232050"/>
            <a:ext cx="7030500" cy="352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uk" sz="1400"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86" name="Google Shape;28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89349" y="171174"/>
            <a:ext cx="846549" cy="846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76875" y="1017725"/>
            <a:ext cx="5141751" cy="384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5"/>
          <p:cNvSpPr txBox="1"/>
          <p:nvPr>
            <p:ph type="title"/>
          </p:nvPr>
        </p:nvSpPr>
        <p:spPr>
          <a:xfrm>
            <a:off x="1303800" y="598575"/>
            <a:ext cx="7030500" cy="6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місія</a:t>
            </a:r>
            <a:r>
              <a:rPr lang="uk" sz="18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: безпечна подорож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3" name="Google Shape;293;p15"/>
          <p:cNvSpPr txBox="1"/>
          <p:nvPr>
            <p:ph idx="1" type="body"/>
          </p:nvPr>
        </p:nvSpPr>
        <p:spPr>
          <a:xfrm>
            <a:off x="1303800" y="1313700"/>
            <a:ext cx="7030500" cy="34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uk">
                <a:solidFill>
                  <a:srgbClr val="000000"/>
                </a:solidFill>
              </a:rPr>
              <a:t>2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294" name="Google Shape;29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89349" y="171174"/>
            <a:ext cx="846549" cy="846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42575" y="1313700"/>
            <a:ext cx="2489850" cy="3490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6"/>
          <p:cNvSpPr txBox="1"/>
          <p:nvPr>
            <p:ph type="title"/>
          </p:nvPr>
        </p:nvSpPr>
        <p:spPr>
          <a:xfrm>
            <a:off x="311700" y="496275"/>
            <a:ext cx="8520600" cy="222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uk" sz="18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Клієнт - це найважливіший відвідувач на нашій території, </a:t>
            </a:r>
            <a:endParaRPr b="0" sz="18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uk" sz="18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він не залежить від нас, ми залежимо від нього. </a:t>
            </a:r>
            <a:endParaRPr b="0" sz="18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uk" sz="18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Він - не перешкода нашої роботи, він - її мета. Він не сторонній в нашому бізнесі, він - його частина. Ми робимо ласку обслуговуючи його, він робить ласку нам, даючи можливість обслуговувати його. </a:t>
            </a:r>
            <a:endParaRPr b="0" sz="18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highlight>
                <a:srgbClr val="FFFFFF"/>
              </a:highlight>
            </a:endParaRPr>
          </a:p>
        </p:txBody>
      </p:sp>
      <p:sp>
        <p:nvSpPr>
          <p:cNvPr id="301" name="Google Shape;301;p16"/>
          <p:cNvSpPr txBox="1"/>
          <p:nvPr>
            <p:ph idx="1" type="body"/>
          </p:nvPr>
        </p:nvSpPr>
        <p:spPr>
          <a:xfrm>
            <a:off x="311700" y="3482400"/>
            <a:ext cx="8520600" cy="138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8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Шина для нас - високотехнологічний продукт, через який ми передаємо на дорожнє покриття всі критерії, необхідні для керування автомобілем і контролю ситуацією на дорозі.</a:t>
            </a:r>
            <a:br>
              <a:rPr lang="uk" sz="18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8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02" name="Google Shape;30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89349" y="171174"/>
            <a:ext cx="846549" cy="846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28100" y="1828450"/>
            <a:ext cx="4563400" cy="148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7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8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С</a:t>
            </a:r>
            <a:r>
              <a:rPr lang="uk" sz="18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утність Талфорт: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9" name="Google Shape;309;p17"/>
          <p:cNvSpPr txBox="1"/>
          <p:nvPr>
            <p:ph idx="1" type="body"/>
          </p:nvPr>
        </p:nvSpPr>
        <p:spPr>
          <a:xfrm>
            <a:off x="1272850" y="1146975"/>
            <a:ext cx="7030500" cy="3606600"/>
          </a:xfrm>
          <a:prstGeom prst="rect">
            <a:avLst/>
          </a:prstGeom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uk" sz="1400">
                <a:solidFill>
                  <a:srgbClr val="000000"/>
                </a:solidFill>
              </a:rPr>
              <a:t>5</a:t>
            </a:r>
            <a:endParaRPr sz="1400">
              <a:solidFill>
                <a:srgbClr val="000000"/>
              </a:solidFill>
            </a:endParaRPr>
          </a:p>
        </p:txBody>
      </p:sp>
      <p:pic>
        <p:nvPicPr>
          <p:cNvPr id="310" name="Google Shape;31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89349" y="171174"/>
            <a:ext cx="846549" cy="846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67413" y="1146975"/>
            <a:ext cx="5103275" cy="356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8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latin typeface="Times New Roman"/>
                <a:ea typeface="Times New Roman"/>
                <a:cs typeface="Times New Roman"/>
                <a:sym typeface="Times New Roman"/>
              </a:rPr>
              <a:t>Команда Талфорт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7" name="Google Shape;317;p18"/>
          <p:cNvSpPr txBox="1"/>
          <p:nvPr>
            <p:ph idx="1" type="body"/>
          </p:nvPr>
        </p:nvSpPr>
        <p:spPr>
          <a:xfrm>
            <a:off x="311700" y="1425950"/>
            <a:ext cx="8520600" cy="3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uk"/>
              <a:t>6</a:t>
            </a:r>
            <a:endParaRPr/>
          </a:p>
        </p:txBody>
      </p:sp>
      <p:pic>
        <p:nvPicPr>
          <p:cNvPr id="318" name="Google Shape;31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89349" y="171174"/>
            <a:ext cx="846549" cy="846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24025" y="1488550"/>
            <a:ext cx="5695950" cy="3295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9"/>
          <p:cNvSpPr txBox="1"/>
          <p:nvPr>
            <p:ph type="title"/>
          </p:nvPr>
        </p:nvSpPr>
        <p:spPr>
          <a:xfrm>
            <a:off x="311700" y="1801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latin typeface="Times New Roman"/>
                <a:ea typeface="Times New Roman"/>
                <a:cs typeface="Times New Roman"/>
                <a:sym typeface="Times New Roman"/>
              </a:rPr>
              <a:t>Зовнішній вигляд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5" name="Google Shape;325;p19"/>
          <p:cNvSpPr txBox="1"/>
          <p:nvPr>
            <p:ph idx="1" type="body"/>
          </p:nvPr>
        </p:nvSpPr>
        <p:spPr>
          <a:xfrm>
            <a:off x="311700" y="863550"/>
            <a:ext cx="8520600" cy="406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uk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26" name="Google Shape;32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89349" y="171174"/>
            <a:ext cx="846549" cy="846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73175" y="863550"/>
            <a:ext cx="5874624" cy="3893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0"/>
          <p:cNvSpPr txBox="1"/>
          <p:nvPr>
            <p:ph type="title"/>
          </p:nvPr>
        </p:nvSpPr>
        <p:spPr>
          <a:xfrm>
            <a:off x="1303800" y="598575"/>
            <a:ext cx="7030500" cy="48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600">
                <a:highlight>
                  <a:schemeClr val="lt1"/>
                </a:highlight>
              </a:rPr>
              <a:t>Ми не продаємо - ми читаємо думки та допомагаємо обрати!</a:t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highlight>
                <a:srgbClr val="FFFFFF"/>
              </a:highlight>
            </a:endParaRPr>
          </a:p>
        </p:txBody>
      </p:sp>
      <p:sp>
        <p:nvSpPr>
          <p:cNvPr id="333" name="Google Shape;333;p20"/>
          <p:cNvSpPr txBox="1"/>
          <p:nvPr>
            <p:ph idx="1" type="body"/>
          </p:nvPr>
        </p:nvSpPr>
        <p:spPr>
          <a:xfrm>
            <a:off x="1303800" y="1123775"/>
            <a:ext cx="7030500" cy="377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uk">
                <a:solidFill>
                  <a:srgbClr val="000000"/>
                </a:solidFill>
              </a:rPr>
              <a:t>8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334" name="Google Shape;33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89349" y="171174"/>
            <a:ext cx="846549" cy="846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07300" y="1123775"/>
            <a:ext cx="5623501" cy="367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1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latin typeface="Times New Roman"/>
                <a:ea typeface="Times New Roman"/>
                <a:cs typeface="Times New Roman"/>
                <a:sym typeface="Times New Roman"/>
              </a:rPr>
              <a:t>Легкові та Комерційні шини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1" name="Google Shape;341;p21"/>
          <p:cNvSpPr txBox="1"/>
          <p:nvPr>
            <p:ph idx="1" type="body"/>
          </p:nvPr>
        </p:nvSpPr>
        <p:spPr>
          <a:xfrm>
            <a:off x="311700" y="1152475"/>
            <a:ext cx="8520600" cy="364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uk" sz="1800">
                <a:solidFill>
                  <a:srgbClr val="000000"/>
                </a:solidFill>
                <a:highlight>
                  <a:srgbClr val="FFFFFF"/>
                </a:highlight>
              </a:rPr>
              <a:t>9</a:t>
            </a:r>
            <a:endParaRPr sz="1800">
              <a:solidFill>
                <a:srgbClr val="000000"/>
              </a:solidFill>
            </a:endParaRPr>
          </a:p>
        </p:txBody>
      </p:sp>
      <p:pic>
        <p:nvPicPr>
          <p:cNvPr id="342" name="Google Shape;34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89349" y="171174"/>
            <a:ext cx="846549" cy="846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28500" y="1319975"/>
            <a:ext cx="4351501" cy="3167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6675" y="1319975"/>
            <a:ext cx="3821821" cy="316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2"/>
          <p:cNvSpPr txBox="1"/>
          <p:nvPr>
            <p:ph type="title"/>
          </p:nvPr>
        </p:nvSpPr>
        <p:spPr>
          <a:xfrm>
            <a:off x="1002150" y="64900"/>
            <a:ext cx="7030500" cy="44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latin typeface="Times New Roman"/>
                <a:ea typeface="Times New Roman"/>
                <a:cs typeface="Times New Roman"/>
                <a:sym typeface="Times New Roman"/>
              </a:rPr>
              <a:t>перша зустріч з клієнтом та оптимальний вибір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0" name="Google Shape;350;p22"/>
          <p:cNvSpPr txBox="1"/>
          <p:nvPr>
            <p:ph idx="1" type="body"/>
          </p:nvPr>
        </p:nvSpPr>
        <p:spPr>
          <a:xfrm>
            <a:off x="1392225" y="1002225"/>
            <a:ext cx="7030500" cy="406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uk" sz="11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10</a:t>
            </a:r>
            <a:endParaRPr sz="11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15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51" name="Google Shape;35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5361" y="884613"/>
            <a:ext cx="5153275" cy="3374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23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latin typeface="Times New Roman"/>
                <a:ea typeface="Times New Roman"/>
                <a:cs typeface="Times New Roman"/>
                <a:sym typeface="Times New Roman"/>
              </a:rPr>
              <a:t>Зрозуміти потребу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57" name="Google Shape;357;p23"/>
          <p:cNvSpPr txBox="1"/>
          <p:nvPr>
            <p:ph idx="1" type="body"/>
          </p:nvPr>
        </p:nvSpPr>
        <p:spPr>
          <a:xfrm>
            <a:off x="1303800" y="1216600"/>
            <a:ext cx="7030500" cy="358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uk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клієнтам потрібні не шини , а :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-"/>
            </a:pPr>
            <a:r>
              <a:rPr lang="uk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безпека аквапланування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-"/>
            </a:pPr>
            <a:r>
              <a:rPr lang="uk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короткий гальмівний шлях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-"/>
            </a:pPr>
            <a:r>
              <a:rPr lang="uk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покращена зносостійкість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-"/>
            </a:pPr>
            <a:r>
              <a:rPr lang="uk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низький опір коченню 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-"/>
            </a:pPr>
            <a:r>
              <a:rPr lang="uk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зменшення витрат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Char char="-"/>
            </a:pPr>
            <a:r>
              <a:rPr lang="uk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страхування шин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58" name="Google Shape;35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89349" y="171174"/>
            <a:ext cx="846549" cy="846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29599" y="1017725"/>
            <a:ext cx="2806301" cy="1689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29596" y="2707100"/>
            <a:ext cx="2806300" cy="2103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24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8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Наша кінцева мета: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6" name="Google Shape;366;p24"/>
          <p:cNvSpPr txBox="1"/>
          <p:nvPr>
            <p:ph idx="1" type="body"/>
          </p:nvPr>
        </p:nvSpPr>
        <p:spPr>
          <a:xfrm>
            <a:off x="1303800" y="1216600"/>
            <a:ext cx="7030500" cy="315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5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67" name="Google Shape;36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89349" y="171174"/>
            <a:ext cx="846549" cy="846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31475" y="1017724"/>
            <a:ext cx="5481051" cy="357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mentum">
  <a:themeElements>
    <a:clrScheme name="Momentum">
      <a:dk1>
        <a:srgbClr val="C0791B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